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7"/>
  </p:notesMasterIdLst>
  <p:sldIdLst>
    <p:sldId id="256" r:id="rId2"/>
    <p:sldId id="264" r:id="rId3"/>
    <p:sldId id="260" r:id="rId4"/>
    <p:sldId id="262" r:id="rId5"/>
    <p:sldId id="257" r:id="rId6"/>
    <p:sldId id="321" r:id="rId7"/>
    <p:sldId id="322" r:id="rId8"/>
    <p:sldId id="323" r:id="rId9"/>
    <p:sldId id="324" r:id="rId10"/>
    <p:sldId id="326" r:id="rId11"/>
    <p:sldId id="327" r:id="rId12"/>
    <p:sldId id="329" r:id="rId13"/>
    <p:sldId id="330" r:id="rId14"/>
    <p:sldId id="328" r:id="rId15"/>
    <p:sldId id="331" r:id="rId16"/>
    <p:sldId id="325" r:id="rId17"/>
    <p:sldId id="332" r:id="rId18"/>
    <p:sldId id="333" r:id="rId19"/>
    <p:sldId id="334" r:id="rId20"/>
    <p:sldId id="273" r:id="rId21"/>
    <p:sldId id="335" r:id="rId22"/>
    <p:sldId id="336" r:id="rId23"/>
    <p:sldId id="337" r:id="rId24"/>
    <p:sldId id="339" r:id="rId25"/>
    <p:sldId id="338" r:id="rId26"/>
  </p:sldIdLst>
  <p:sldSz cx="9144000" cy="5143500" type="screen16x9"/>
  <p:notesSz cx="6858000" cy="9144000"/>
  <p:embeddedFontLst>
    <p:embeddedFont>
      <p:font typeface="Lato Black" charset="0"/>
      <p:bold r:id="rId28"/>
      <p:boldItalic r:id="rId29"/>
    </p:embeddedFont>
    <p:embeddedFont>
      <p:font typeface="Pacifico" charset="0"/>
      <p:regular r:id="rId30"/>
    </p:embeddedFont>
    <p:embeddedFont>
      <p:font typeface="Lato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DBF2077-366D-4562-95CB-AC20EDEAAC43}">
  <a:tblStyle styleId="{BDBF2077-366D-4562-95CB-AC20EDEAAC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48116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g72927c975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6" name="Google Shape;6106;g72927c975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8" name="Google Shape;7088;g7736e98c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9" name="Google Shape;7089;g7736e98c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7746b1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7746b1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2" name="Google Shape;7002;g729188c7f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3" name="Google Shape;7003;g729188c7f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3" name="Google Shape;7043;g72927c97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4" name="Google Shape;7044;g72927c97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367" y="-183374"/>
            <a:ext cx="9835632" cy="5510248"/>
            <a:chOff x="238675" y="845000"/>
            <a:chExt cx="7164650" cy="4013875"/>
          </a:xfrm>
        </p:grpSpPr>
        <p:sp>
          <p:nvSpPr>
            <p:cNvPr id="10" name="Google Shape;10;p2"/>
            <p:cNvSpPr/>
            <p:nvPr/>
          </p:nvSpPr>
          <p:spPr>
            <a:xfrm>
              <a:off x="6928800" y="3262700"/>
              <a:ext cx="453650" cy="418850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946575" y="3272025"/>
              <a:ext cx="423175" cy="400250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871525" y="3299400"/>
              <a:ext cx="488075" cy="441450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24725" y="3702125"/>
              <a:ext cx="20050" cy="11575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56600" y="3695175"/>
              <a:ext cx="14425" cy="11325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9575" y="3573200"/>
              <a:ext cx="21125" cy="13175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62300" y="3530000"/>
              <a:ext cx="24350" cy="13700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69850" y="3282325"/>
              <a:ext cx="19000" cy="13850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09800" y="3625125"/>
              <a:ext cx="24975" cy="13950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12600" y="3278225"/>
              <a:ext cx="18550" cy="16475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50125" y="3631575"/>
              <a:ext cx="19275" cy="17575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87000" y="3643350"/>
              <a:ext cx="18100" cy="17775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15225" y="359325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9650" y="3611075"/>
              <a:ext cx="24125" cy="13725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4875" y="3557825"/>
              <a:ext cx="19250" cy="17775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38000" y="3568925"/>
              <a:ext cx="20875" cy="13425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13700" y="3652200"/>
              <a:ext cx="21300" cy="13450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38150" y="359970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3700" y="3613500"/>
              <a:ext cx="18075" cy="17875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91775" y="3313875"/>
              <a:ext cx="211550" cy="144650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1875" y="3309450"/>
              <a:ext cx="156875" cy="152750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92975" y="3274200"/>
              <a:ext cx="185100" cy="160775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098075" y="3269525"/>
              <a:ext cx="174075" cy="168150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14575" y="3400200"/>
              <a:ext cx="161100" cy="1944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23600" y="3395025"/>
              <a:ext cx="152650" cy="200125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012975" y="3293150"/>
              <a:ext cx="261700" cy="205025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23025" y="3288100"/>
              <a:ext cx="248275" cy="211000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11450" y="3342000"/>
              <a:ext cx="261550" cy="202025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09475" y="3336850"/>
              <a:ext cx="257600" cy="207075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26550" y="3397575"/>
              <a:ext cx="201725" cy="241975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127125" y="3391925"/>
              <a:ext cx="203125" cy="249500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71850" y="3346225"/>
              <a:ext cx="27100" cy="46575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278900" y="3362875"/>
              <a:ext cx="30475" cy="27375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79450" y="3379675"/>
              <a:ext cx="38125" cy="15725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75800" y="3403200"/>
              <a:ext cx="62075" cy="4742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01475" y="3425500"/>
              <a:ext cx="22300" cy="40925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237425" y="3402350"/>
              <a:ext cx="30500" cy="78175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62525" y="3418450"/>
              <a:ext cx="11875" cy="31050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266200" y="3556950"/>
              <a:ext cx="32750" cy="60400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286225" y="3571900"/>
              <a:ext cx="17800" cy="41500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24725" y="3378100"/>
              <a:ext cx="50225" cy="46275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00175" y="3376675"/>
              <a:ext cx="51375" cy="16400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208925" y="3395800"/>
              <a:ext cx="43475" cy="15050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194275" y="3334650"/>
              <a:ext cx="68000" cy="47975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28675" y="3320275"/>
              <a:ext cx="36425" cy="69975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081150" y="3303825"/>
              <a:ext cx="33025" cy="10550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148275" y="3503625"/>
              <a:ext cx="17225" cy="42075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167175" y="3491775"/>
              <a:ext cx="15825" cy="32475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48300" y="3519725"/>
              <a:ext cx="12150" cy="35550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54325" y="1029000"/>
              <a:ext cx="548175" cy="460625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8150" y="1039700"/>
              <a:ext cx="520225" cy="436250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2400" y="1079800"/>
              <a:ext cx="577475" cy="490725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300200" y="1228175"/>
              <a:ext cx="12725" cy="24850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300775" y="1196600"/>
              <a:ext cx="12425" cy="18075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02575" y="1544975"/>
              <a:ext cx="48550" cy="12450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45175" y="1531450"/>
              <a:ext cx="26825" cy="1215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830500" y="1410700"/>
              <a:ext cx="35375" cy="13050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7350" y="1402025"/>
              <a:ext cx="23075" cy="19725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109225" y="1357400"/>
              <a:ext cx="22575" cy="20050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952875" y="1438300"/>
              <a:ext cx="29575" cy="16475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57325" y="1360925"/>
              <a:ext cx="21225" cy="20500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824100" y="1374475"/>
              <a:ext cx="28575" cy="15925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777475" y="1287100"/>
              <a:ext cx="27125" cy="19025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234350" y="1109525"/>
              <a:ext cx="21850" cy="20700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872900" y="1443375"/>
              <a:ext cx="21950" cy="19350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045850" y="1414925"/>
              <a:ext cx="29350" cy="16425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784575" y="1240375"/>
              <a:ext cx="29625" cy="16700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225850" y="1184200"/>
              <a:ext cx="26550" cy="15350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251400" y="1146550"/>
              <a:ext cx="21975" cy="16275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87350" y="1406375"/>
              <a:ext cx="20850" cy="20450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199250" y="1102675"/>
              <a:ext cx="25475" cy="15400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161950" y="1331025"/>
              <a:ext cx="21000" cy="20400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101925" y="1326275"/>
              <a:ext cx="25900" cy="15375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77775" y="1066050"/>
              <a:ext cx="23300" cy="20000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236175" y="1229050"/>
              <a:ext cx="22625" cy="20050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786775" y="1358225"/>
              <a:ext cx="21750" cy="20125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15775" y="1076250"/>
              <a:ext cx="25450" cy="1542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177925" y="1290100"/>
              <a:ext cx="21875" cy="16050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845550" y="1021050"/>
              <a:ext cx="209675" cy="170100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863800" y="1015600"/>
              <a:ext cx="189025" cy="176700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778875" y="1102975"/>
              <a:ext cx="234450" cy="176625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787900" y="1101200"/>
              <a:ext cx="209350" cy="184025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937975" y="1022550"/>
              <a:ext cx="273675" cy="163450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961400" y="1017450"/>
              <a:ext cx="238125" cy="172100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795800" y="1115325"/>
              <a:ext cx="244075" cy="269300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794675" y="1111225"/>
              <a:ext cx="243775" cy="277900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848550" y="1121625"/>
              <a:ext cx="239250" cy="294400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851650" y="1117850"/>
              <a:ext cx="235875" cy="300625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966750" y="1084475"/>
              <a:ext cx="280725" cy="23200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960550" y="1078675"/>
              <a:ext cx="275075" cy="237925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918250" y="1065400"/>
              <a:ext cx="44300" cy="43475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939950" y="1058350"/>
              <a:ext cx="22325" cy="42075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958850" y="1054125"/>
              <a:ext cx="13025" cy="46575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975775" y="1051600"/>
              <a:ext cx="70850" cy="5587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07950" y="1069100"/>
              <a:ext cx="52500" cy="15975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971850" y="1118175"/>
              <a:ext cx="79850" cy="55025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991300" y="1116475"/>
              <a:ext cx="34175" cy="14675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154925" y="1126075"/>
              <a:ext cx="58700" cy="53050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172975" y="1124925"/>
              <a:ext cx="42050" cy="30775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90300" y="1325800"/>
              <a:ext cx="37550" cy="69700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72825" y="1330600"/>
              <a:ext cx="19775" cy="40350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927825" y="1131975"/>
              <a:ext cx="30225" cy="53925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955750" y="1132275"/>
              <a:ext cx="13300" cy="5220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875350" y="1116750"/>
              <a:ext cx="72825" cy="62650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68875" y="1112225"/>
              <a:ext cx="88875" cy="24575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812725" y="1262325"/>
              <a:ext cx="12725" cy="38100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57325" y="1260050"/>
              <a:ext cx="42625" cy="29475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48850" y="123720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29525" y="1048775"/>
              <a:ext cx="38400" cy="19600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55225" y="1548650"/>
              <a:ext cx="14975" cy="46850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25600" y="14942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14050" y="1566425"/>
              <a:ext cx="14700" cy="47150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486950" y="1518475"/>
              <a:ext cx="15000" cy="47125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4739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494575" y="1453025"/>
              <a:ext cx="14700" cy="47125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618975" y="1566700"/>
              <a:ext cx="15000" cy="47150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89375" y="151227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58175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187025" y="1182175"/>
              <a:ext cx="372975" cy="258900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00000" y="1139325"/>
              <a:ext cx="433050" cy="297650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61700" y="1029000"/>
              <a:ext cx="548175" cy="460625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75525" y="1039850"/>
              <a:ext cx="520525" cy="436100"/>
            </a:xfrm>
            <a:custGeom>
              <a:avLst/>
              <a:gdLst/>
              <a:ahLst/>
              <a:cxnLst/>
              <a:rect l="l" t="t" r="r" b="b"/>
              <a:pathLst>
                <a:path w="20821" h="17444" extrusionOk="0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79775" y="1079800"/>
              <a:ext cx="558300" cy="490625"/>
            </a:xfrm>
            <a:custGeom>
              <a:avLst/>
              <a:gdLst/>
              <a:ahLst/>
              <a:cxnLst/>
              <a:rect l="l" t="t" r="r" b="b"/>
              <a:pathLst>
                <a:path w="22332" h="19625" extrusionOk="0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07575" y="1228175"/>
              <a:ext cx="12725" cy="24850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08150" y="1196600"/>
              <a:ext cx="12725" cy="18075"/>
            </a:xfrm>
            <a:custGeom>
              <a:avLst/>
              <a:gdLst/>
              <a:ahLst/>
              <a:cxnLst/>
              <a:rect l="l" t="t" r="r" b="b"/>
              <a:pathLst>
                <a:path w="509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10250" y="1544975"/>
              <a:ext cx="48250" cy="12450"/>
            </a:xfrm>
            <a:custGeom>
              <a:avLst/>
              <a:gdLst/>
              <a:ahLst/>
              <a:cxnLst/>
              <a:rect l="l" t="t" r="r" b="b"/>
              <a:pathLst>
                <a:path w="1930" h="498" extrusionOk="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52575" y="1531450"/>
              <a:ext cx="26825" cy="1215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37875" y="1410700"/>
              <a:ext cx="35375" cy="13050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94725" y="1402025"/>
              <a:ext cx="23300" cy="19725"/>
            </a:xfrm>
            <a:custGeom>
              <a:avLst/>
              <a:gdLst/>
              <a:ahLst/>
              <a:cxnLst/>
              <a:rect l="l" t="t" r="r" b="b"/>
              <a:pathLst>
                <a:path w="932" h="789" extrusionOk="0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316600" y="1357400"/>
              <a:ext cx="22625" cy="20050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60475" y="1438300"/>
              <a:ext cx="29350" cy="16475"/>
            </a:xfrm>
            <a:custGeom>
              <a:avLst/>
              <a:gdLst/>
              <a:ahLst/>
              <a:cxnLst/>
              <a:rect l="l" t="t" r="r" b="b"/>
              <a:pathLst>
                <a:path w="1174" h="659" extrusionOk="0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264700" y="1360925"/>
              <a:ext cx="21225" cy="20500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31700" y="1374475"/>
              <a:ext cx="28425" cy="15925"/>
            </a:xfrm>
            <a:custGeom>
              <a:avLst/>
              <a:gdLst/>
              <a:ahLst/>
              <a:cxnLst/>
              <a:rect l="l" t="t" r="r" b="b"/>
              <a:pathLst>
                <a:path w="1137" h="637" extrusionOk="0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85125" y="1287100"/>
              <a:ext cx="27100" cy="19025"/>
            </a:xfrm>
            <a:custGeom>
              <a:avLst/>
              <a:gdLst/>
              <a:ahLst/>
              <a:cxnLst/>
              <a:rect l="l" t="t" r="r" b="b"/>
              <a:pathLst>
                <a:path w="1084" h="761" extrusionOk="0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41725" y="1109525"/>
              <a:ext cx="21850" cy="20700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080275" y="1443375"/>
              <a:ext cx="21950" cy="19350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253250" y="1414925"/>
              <a:ext cx="29350" cy="16425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91950" y="1240375"/>
              <a:ext cx="29625" cy="16700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3225" y="1184200"/>
              <a:ext cx="26650" cy="15350"/>
            </a:xfrm>
            <a:custGeom>
              <a:avLst/>
              <a:gdLst/>
              <a:ahLst/>
              <a:cxnLst/>
              <a:rect l="l" t="t" r="r" b="b"/>
              <a:pathLst>
                <a:path w="1066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58925" y="1146550"/>
              <a:ext cx="21825" cy="16275"/>
            </a:xfrm>
            <a:custGeom>
              <a:avLst/>
              <a:gdLst/>
              <a:ahLst/>
              <a:cxnLst/>
              <a:rect l="l" t="t" r="r" b="b"/>
              <a:pathLst>
                <a:path w="873" h="651" extrusionOk="0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094725" y="1406375"/>
              <a:ext cx="20850" cy="20450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06650" y="1102675"/>
              <a:ext cx="25450" cy="15400"/>
            </a:xfrm>
            <a:custGeom>
              <a:avLst/>
              <a:gdLst/>
              <a:ahLst/>
              <a:cxnLst/>
              <a:rect l="l" t="t" r="r" b="b"/>
              <a:pathLst>
                <a:path w="1018" h="616" extrusionOk="0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9325" y="1331025"/>
              <a:ext cx="21250" cy="20400"/>
            </a:xfrm>
            <a:custGeom>
              <a:avLst/>
              <a:gdLst/>
              <a:ahLst/>
              <a:cxnLst/>
              <a:rect l="l" t="t" r="r" b="b"/>
              <a:pathLst>
                <a:path w="850" h="816" extrusionOk="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09300" y="1326275"/>
              <a:ext cx="26100" cy="15375"/>
            </a:xfrm>
            <a:custGeom>
              <a:avLst/>
              <a:gdLst/>
              <a:ahLst/>
              <a:cxnLst/>
              <a:rect l="l" t="t" r="r" b="b"/>
              <a:pathLst>
                <a:path w="1044" h="615" extrusionOk="0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385150" y="1066050"/>
              <a:ext cx="23300" cy="20000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43550" y="1229050"/>
              <a:ext cx="22875" cy="20050"/>
            </a:xfrm>
            <a:custGeom>
              <a:avLst/>
              <a:gdLst/>
              <a:ahLst/>
              <a:cxnLst/>
              <a:rect l="l" t="t" r="r" b="b"/>
              <a:pathLst>
                <a:path w="915" h="802" extrusionOk="0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994375" y="1358225"/>
              <a:ext cx="21800" cy="20125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23150" y="1076250"/>
              <a:ext cx="25450" cy="1542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385300" y="1290100"/>
              <a:ext cx="22025" cy="16050"/>
            </a:xfrm>
            <a:custGeom>
              <a:avLst/>
              <a:gdLst/>
              <a:ahLst/>
              <a:cxnLst/>
              <a:rect l="l" t="t" r="r" b="b"/>
              <a:pathLst>
                <a:path w="881" h="642" extrusionOk="0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052925" y="1021050"/>
              <a:ext cx="209850" cy="170100"/>
            </a:xfrm>
            <a:custGeom>
              <a:avLst/>
              <a:gdLst/>
              <a:ahLst/>
              <a:cxnLst/>
              <a:rect l="l" t="t" r="r" b="b"/>
              <a:pathLst>
                <a:path w="8394" h="6804" extrusionOk="0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71175" y="1015600"/>
              <a:ext cx="189025" cy="176700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86550" y="1102975"/>
              <a:ext cx="234150" cy="176625"/>
            </a:xfrm>
            <a:custGeom>
              <a:avLst/>
              <a:gdLst/>
              <a:ahLst/>
              <a:cxnLst/>
              <a:rect l="l" t="t" r="r" b="b"/>
              <a:pathLst>
                <a:path w="9366" h="7065" extrusionOk="0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95275" y="1101200"/>
              <a:ext cx="209350" cy="184025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145375" y="1022550"/>
              <a:ext cx="273650" cy="163450"/>
            </a:xfrm>
            <a:custGeom>
              <a:avLst/>
              <a:gdLst/>
              <a:ahLst/>
              <a:cxnLst/>
              <a:rect l="l" t="t" r="r" b="b"/>
              <a:pathLst>
                <a:path w="10946" h="6538" extrusionOk="0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168775" y="1017450"/>
              <a:ext cx="238125" cy="172100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03175" y="1115325"/>
              <a:ext cx="244200" cy="269300"/>
            </a:xfrm>
            <a:custGeom>
              <a:avLst/>
              <a:gdLst/>
              <a:ahLst/>
              <a:cxnLst/>
              <a:rect l="l" t="t" r="r" b="b"/>
              <a:pathLst>
                <a:path w="9768" h="10772" extrusionOk="0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02050" y="1111100"/>
              <a:ext cx="244050" cy="278025"/>
            </a:xfrm>
            <a:custGeom>
              <a:avLst/>
              <a:gdLst/>
              <a:ahLst/>
              <a:cxnLst/>
              <a:rect l="l" t="t" r="r" b="b"/>
              <a:pathLst>
                <a:path w="9762" h="11121" extrusionOk="0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55925" y="1121625"/>
              <a:ext cx="239250" cy="294400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059050" y="1117850"/>
              <a:ext cx="235850" cy="300625"/>
            </a:xfrm>
            <a:custGeom>
              <a:avLst/>
              <a:gdLst/>
              <a:ahLst/>
              <a:cxnLst/>
              <a:rect l="l" t="t" r="r" b="b"/>
              <a:pathLst>
                <a:path w="9434" h="12025" extrusionOk="0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174425" y="1084475"/>
              <a:ext cx="280425" cy="232000"/>
            </a:xfrm>
            <a:custGeom>
              <a:avLst/>
              <a:gdLst/>
              <a:ahLst/>
              <a:cxnLst/>
              <a:rect l="l" t="t" r="r" b="b"/>
              <a:pathLst>
                <a:path w="11217" h="9280" extrusionOk="0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168225" y="1078675"/>
              <a:ext cx="275075" cy="237925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125625" y="1065400"/>
              <a:ext cx="44600" cy="43475"/>
            </a:xfrm>
            <a:custGeom>
              <a:avLst/>
              <a:gdLst/>
              <a:ahLst/>
              <a:cxnLst/>
              <a:rect l="l" t="t" r="r" b="b"/>
              <a:pathLst>
                <a:path w="1784" h="1739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147350" y="1058350"/>
              <a:ext cx="22300" cy="42075"/>
            </a:xfrm>
            <a:custGeom>
              <a:avLst/>
              <a:gdLst/>
              <a:ahLst/>
              <a:cxnLst/>
              <a:rect l="l" t="t" r="r" b="b"/>
              <a:pathLst>
                <a:path w="892" h="1683" extrusionOk="0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166525" y="1054125"/>
              <a:ext cx="12725" cy="46575"/>
            </a:xfrm>
            <a:custGeom>
              <a:avLst/>
              <a:gdLst/>
              <a:ahLst/>
              <a:cxnLst/>
              <a:rect l="l" t="t" r="r" b="b"/>
              <a:pathLst>
                <a:path w="509" h="1863" extrusionOk="0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83175" y="1051600"/>
              <a:ext cx="70825" cy="55875"/>
            </a:xfrm>
            <a:custGeom>
              <a:avLst/>
              <a:gdLst/>
              <a:ahLst/>
              <a:cxnLst/>
              <a:rect l="l" t="t" r="r" b="b"/>
              <a:pathLst>
                <a:path w="2833" h="2235" extrusionOk="0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215325" y="1069375"/>
              <a:ext cx="52500" cy="15725"/>
            </a:xfrm>
            <a:custGeom>
              <a:avLst/>
              <a:gdLst/>
              <a:ahLst/>
              <a:cxnLst/>
              <a:rect l="l" t="t" r="r" b="b"/>
              <a:pathLst>
                <a:path w="2100" h="629" extrusionOk="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179225" y="1118175"/>
              <a:ext cx="79850" cy="55025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198675" y="1116475"/>
              <a:ext cx="34450" cy="14675"/>
            </a:xfrm>
            <a:custGeom>
              <a:avLst/>
              <a:gdLst/>
              <a:ahLst/>
              <a:cxnLst/>
              <a:rect l="l" t="t" r="r" b="b"/>
              <a:pathLst>
                <a:path w="1378" h="587" extrusionOk="0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362300" y="1126075"/>
              <a:ext cx="58700" cy="53050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380650" y="1124925"/>
              <a:ext cx="41775" cy="30500"/>
            </a:xfrm>
            <a:custGeom>
              <a:avLst/>
              <a:gdLst/>
              <a:ahLst/>
              <a:cxnLst/>
              <a:rect l="l" t="t" r="r" b="b"/>
              <a:pathLst>
                <a:path w="1671" h="1220" extrusionOk="0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97675" y="1325800"/>
              <a:ext cx="37550" cy="69700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80475" y="1330600"/>
              <a:ext cx="19500" cy="40350"/>
            </a:xfrm>
            <a:custGeom>
              <a:avLst/>
              <a:gdLst/>
              <a:ahLst/>
              <a:cxnLst/>
              <a:rect l="l" t="t" r="r" b="b"/>
              <a:pathLst>
                <a:path w="780" h="1614" extrusionOk="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134925" y="1131975"/>
              <a:ext cx="30200" cy="53925"/>
            </a:xfrm>
            <a:custGeom>
              <a:avLst/>
              <a:gdLst/>
              <a:ahLst/>
              <a:cxnLst/>
              <a:rect l="l" t="t" r="r" b="b"/>
              <a:pathLst>
                <a:path w="1208" h="2157" extrusionOk="0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63425" y="1132275"/>
              <a:ext cx="13000" cy="52200"/>
            </a:xfrm>
            <a:custGeom>
              <a:avLst/>
              <a:gdLst/>
              <a:ahLst/>
              <a:cxnLst/>
              <a:rect l="l" t="t" r="r" b="b"/>
              <a:pathLst>
                <a:path w="520" h="2088" extrusionOk="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082725" y="1116750"/>
              <a:ext cx="73100" cy="62650"/>
            </a:xfrm>
            <a:custGeom>
              <a:avLst/>
              <a:gdLst/>
              <a:ahLst/>
              <a:cxnLst/>
              <a:rect l="l" t="t" r="r" b="b"/>
              <a:pathLst>
                <a:path w="2924" h="2506" extrusionOk="0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076250" y="1112050"/>
              <a:ext cx="88875" cy="24750"/>
            </a:xfrm>
            <a:custGeom>
              <a:avLst/>
              <a:gdLst/>
              <a:ahLst/>
              <a:cxnLst/>
              <a:rect l="l" t="t" r="r" b="b"/>
              <a:pathLst>
                <a:path w="3555" h="990" extrusionOk="0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020100" y="1262325"/>
              <a:ext cx="13000" cy="38100"/>
            </a:xfrm>
            <a:custGeom>
              <a:avLst/>
              <a:gdLst/>
              <a:ahLst/>
              <a:cxnLst/>
              <a:rect l="l" t="t" r="r" b="b"/>
              <a:pathLst>
                <a:path w="520" h="1524" extrusionOk="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64700" y="1260050"/>
              <a:ext cx="42625" cy="29475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256225" y="123720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37200" y="1048775"/>
              <a:ext cx="38100" cy="19775"/>
            </a:xfrm>
            <a:custGeom>
              <a:avLst/>
              <a:gdLst/>
              <a:ahLst/>
              <a:cxnLst/>
              <a:rect l="l" t="t" r="r" b="b"/>
              <a:pathLst>
                <a:path w="1524" h="791" extrusionOk="0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62900" y="1548650"/>
              <a:ext cx="14675" cy="46850"/>
            </a:xfrm>
            <a:custGeom>
              <a:avLst/>
              <a:gdLst/>
              <a:ahLst/>
              <a:cxnLst/>
              <a:rect l="l" t="t" r="r" b="b"/>
              <a:pathLst>
                <a:path w="587" h="1874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3275" y="14942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21425" y="1566425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694625" y="1518475"/>
              <a:ext cx="14700" cy="47125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6813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01950" y="145302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826375" y="15667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96750" y="151227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8940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94400" y="1182175"/>
              <a:ext cx="372975" cy="258900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07650" y="1139600"/>
              <a:ext cx="433075" cy="297375"/>
            </a:xfrm>
            <a:custGeom>
              <a:avLst/>
              <a:gdLst/>
              <a:ahLst/>
              <a:cxnLst/>
              <a:rect l="l" t="t" r="r" b="b"/>
              <a:pathLst>
                <a:path w="17323" h="11895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916600" y="2764800"/>
              <a:ext cx="106950" cy="184250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367625" y="2818200"/>
              <a:ext cx="662125" cy="636425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444375" y="3277100"/>
              <a:ext cx="13550" cy="20350"/>
            </a:xfrm>
            <a:custGeom>
              <a:avLst/>
              <a:gdLst/>
              <a:ahLst/>
              <a:cxnLst/>
              <a:rect l="l" t="t" r="r" b="b"/>
              <a:pathLst>
                <a:path w="542" h="814" extrusionOk="0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423775" y="3246625"/>
              <a:ext cx="12425" cy="2317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934675" y="3001500"/>
              <a:ext cx="11850" cy="22875"/>
            </a:xfrm>
            <a:custGeom>
              <a:avLst/>
              <a:gdLst/>
              <a:ahLst/>
              <a:cxnLst/>
              <a:rect l="l" t="t" r="r" b="b"/>
              <a:pathLst>
                <a:path w="474" h="915" extrusionOk="0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951300" y="3026875"/>
              <a:ext cx="12150" cy="26550"/>
            </a:xfrm>
            <a:custGeom>
              <a:avLst/>
              <a:gdLst/>
              <a:ahLst/>
              <a:cxnLst/>
              <a:rect l="l" t="t" r="r" b="b"/>
              <a:pathLst>
                <a:path w="486" h="1062" extrusionOk="0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513750" y="3334375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39425" y="3377250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55665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582325" y="3394175"/>
              <a:ext cx="15800" cy="13725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62520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45395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830575" y="2880475"/>
              <a:ext cx="15825" cy="13825"/>
            </a:xfrm>
            <a:custGeom>
              <a:avLst/>
              <a:gdLst/>
              <a:ahLst/>
              <a:cxnLst/>
              <a:rect l="l" t="t" r="r" b="b"/>
              <a:pathLst>
                <a:path w="633" h="553" extrusionOk="0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847775" y="2932075"/>
              <a:ext cx="15825" cy="13575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978100" y="3137875"/>
              <a:ext cx="14275" cy="13575"/>
            </a:xfrm>
            <a:custGeom>
              <a:avLst/>
              <a:gdLst/>
              <a:ahLst/>
              <a:cxnLst/>
              <a:rect l="l" t="t" r="r" b="b"/>
              <a:pathLst>
                <a:path w="571" h="543" extrusionOk="0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873525" y="3154675"/>
              <a:ext cx="15750" cy="13550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745100" y="3394175"/>
              <a:ext cx="15800" cy="13600"/>
            </a:xfrm>
            <a:custGeom>
              <a:avLst/>
              <a:gdLst/>
              <a:ahLst/>
              <a:cxnLst/>
              <a:rect l="l" t="t" r="r" b="b"/>
              <a:pathLst>
                <a:path w="632" h="544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935650" y="3222950"/>
              <a:ext cx="13700" cy="13550"/>
            </a:xfrm>
            <a:custGeom>
              <a:avLst/>
              <a:gdLst/>
              <a:ahLst/>
              <a:cxnLst/>
              <a:rect l="l" t="t" r="r" b="b"/>
              <a:pathLst>
                <a:path w="548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704475" y="3369150"/>
              <a:ext cx="13550" cy="1250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96150" y="2914875"/>
              <a:ext cx="16100" cy="13550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16450" y="2854800"/>
              <a:ext cx="15825" cy="1360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41200" y="3904500"/>
              <a:ext cx="83250" cy="83525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350475" y="3781800"/>
              <a:ext cx="412475" cy="137400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389125" y="3806325"/>
              <a:ext cx="371850" cy="108925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509600" y="3788000"/>
              <a:ext cx="35575" cy="31900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463900" y="3816775"/>
              <a:ext cx="60675" cy="9325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442175" y="3793350"/>
              <a:ext cx="16950" cy="15550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551350" y="3833425"/>
              <a:ext cx="46000" cy="19800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585200" y="3836225"/>
              <a:ext cx="18925" cy="19225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610300" y="3818750"/>
              <a:ext cx="9900" cy="23725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610575" y="3805200"/>
              <a:ext cx="22600" cy="42900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568825" y="3814500"/>
              <a:ext cx="14425" cy="16675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653750" y="3839625"/>
              <a:ext cx="11025" cy="228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654600" y="3862750"/>
              <a:ext cx="23150" cy="7925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692400" y="3861900"/>
              <a:ext cx="7075" cy="13300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733300" y="3967700"/>
              <a:ext cx="140525" cy="98225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103075" y="3892225"/>
              <a:ext cx="700775" cy="615750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29925" y="3988575"/>
              <a:ext cx="77600" cy="92550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68275" y="3995050"/>
              <a:ext cx="29375" cy="4742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786050" y="3988575"/>
              <a:ext cx="23725" cy="44300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91975" y="3955850"/>
              <a:ext cx="49125" cy="97625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31475" y="3967125"/>
              <a:ext cx="19200" cy="3530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50650" y="3970225"/>
              <a:ext cx="16950" cy="28525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218450" y="4041600"/>
              <a:ext cx="11875" cy="18075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227775" y="4029175"/>
              <a:ext cx="17275" cy="14150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253150" y="4007750"/>
              <a:ext cx="22600" cy="21475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253150" y="4041600"/>
              <a:ext cx="22600" cy="18075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289275" y="4018475"/>
              <a:ext cx="7075" cy="10750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308175" y="3984900"/>
              <a:ext cx="15825" cy="22875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332425" y="3969950"/>
              <a:ext cx="26825" cy="31350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326500" y="4023825"/>
              <a:ext cx="19225" cy="1655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277975" y="3978975"/>
              <a:ext cx="18650" cy="15875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200400" y="4087300"/>
              <a:ext cx="11875" cy="8200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221850" y="4076850"/>
              <a:ext cx="16350" cy="13200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212250" y="4117775"/>
              <a:ext cx="12150" cy="9050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92225" y="4146550"/>
              <a:ext cx="8200" cy="705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50900" y="4095500"/>
              <a:ext cx="16675" cy="14100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176150" y="4113550"/>
              <a:ext cx="6225" cy="4250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04500" y="4066150"/>
              <a:ext cx="24850" cy="21250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83350" y="4059375"/>
              <a:ext cx="13275" cy="11325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67125" y="4050350"/>
              <a:ext cx="9050" cy="5100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89125" y="4011975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89125" y="3939775"/>
              <a:ext cx="10200" cy="15525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210275" y="4226950"/>
              <a:ext cx="487800" cy="453250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208025" y="4223000"/>
              <a:ext cx="571575" cy="550975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14525" y="4339225"/>
              <a:ext cx="91700" cy="106650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506500" y="4324275"/>
              <a:ext cx="30775" cy="39225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441250" y="3796750"/>
              <a:ext cx="317400" cy="319650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446050" y="3809150"/>
              <a:ext cx="372975" cy="370425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327000" y="3967125"/>
              <a:ext cx="400900" cy="207375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409375" y="4034550"/>
              <a:ext cx="312875" cy="99900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696000" y="4087875"/>
              <a:ext cx="140800" cy="152175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04750" y="4086425"/>
              <a:ext cx="115675" cy="114625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730700" y="4083750"/>
              <a:ext cx="128950" cy="146600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731275" y="4091250"/>
              <a:ext cx="68575" cy="61250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748200" y="4103675"/>
              <a:ext cx="30200" cy="40925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745650" y="4105075"/>
              <a:ext cx="21750" cy="37275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579775" y="4081000"/>
              <a:ext cx="164500" cy="139650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645500" y="4077725"/>
              <a:ext cx="97925" cy="98750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601500" y="4082800"/>
              <a:ext cx="149525" cy="150650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711225" y="4070950"/>
              <a:ext cx="26000" cy="73650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706150" y="4078550"/>
              <a:ext cx="28800" cy="51950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704175" y="4074325"/>
              <a:ext cx="32750" cy="40650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590500" y="3978550"/>
              <a:ext cx="149825" cy="114775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648050" y="4017125"/>
              <a:ext cx="98750" cy="81150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572725" y="3993075"/>
              <a:ext cx="167875" cy="114425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658475" y="4078850"/>
              <a:ext cx="83250" cy="11575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658775" y="4063050"/>
              <a:ext cx="78450" cy="21750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688675" y="4061350"/>
              <a:ext cx="46275" cy="20350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697975" y="4051200"/>
              <a:ext cx="26825" cy="2427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694300" y="3911000"/>
              <a:ext cx="110050" cy="176900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708100" y="3985100"/>
              <a:ext cx="76225" cy="102800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677375" y="3911000"/>
              <a:ext cx="63225" cy="178025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720825" y="3979300"/>
              <a:ext cx="18200" cy="101625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739175" y="4017075"/>
              <a:ext cx="6775" cy="58400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741700" y="4016775"/>
              <a:ext cx="14425" cy="56725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737475" y="4024475"/>
              <a:ext cx="173225" cy="99700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27600" y="4094075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37750" y="4032350"/>
              <a:ext cx="108350" cy="78050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739450" y="3999750"/>
              <a:ext cx="182250" cy="80800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748750" y="4050975"/>
              <a:ext cx="80425" cy="28175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740300" y="4066425"/>
              <a:ext cx="108900" cy="16950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740575" y="4077725"/>
              <a:ext cx="77600" cy="6500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740575" y="4083250"/>
              <a:ext cx="62375" cy="1030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166875" y="4630075"/>
              <a:ext cx="17500" cy="47125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201575" y="4684525"/>
              <a:ext cx="17500" cy="47125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215400" y="4612300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246700" y="466025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262225" y="4588600"/>
              <a:ext cx="17225" cy="47425"/>
            </a:xfrm>
            <a:custGeom>
              <a:avLst/>
              <a:gdLst/>
              <a:ahLst/>
              <a:cxnLst/>
              <a:rect l="l" t="t" r="r" b="b"/>
              <a:pathLst>
                <a:path w="689" h="1897" extrusionOk="0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092100" y="46117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126800" y="46661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135550" y="4588600"/>
              <a:ext cx="17525" cy="47425"/>
            </a:xfrm>
            <a:custGeom>
              <a:avLst/>
              <a:gdLst/>
              <a:ahLst/>
              <a:cxnLst/>
              <a:rect l="l" t="t" r="r" b="b"/>
              <a:pathLst>
                <a:path w="701" h="1897" extrusionOk="0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835300" y="38492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800600" y="3794775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787050" y="38669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755475" y="3819300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740225" y="38906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764200" y="37535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910050" y="38675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875350" y="3813100"/>
              <a:ext cx="17250" cy="47150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866625" y="3890675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123975" y="2764800"/>
              <a:ext cx="106950" cy="184250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6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575000" y="2818200"/>
              <a:ext cx="662125" cy="636425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21" y="6858"/>
                    <a:pt x="1141" y="8562"/>
                    <a:pt x="576" y="10379"/>
                  </a:cubicBezTo>
                  <a:cubicBezTo>
                    <a:pt x="227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28" y="25456"/>
                    <a:pt x="11121" y="25456"/>
                  </a:cubicBezTo>
                  <a:cubicBezTo>
                    <a:pt x="11183" y="25456"/>
                    <a:pt x="11246" y="25456"/>
                    <a:pt x="11308" y="25454"/>
                  </a:cubicBezTo>
                  <a:cubicBezTo>
                    <a:pt x="11782" y="25443"/>
                    <a:pt x="12256" y="25387"/>
                    <a:pt x="12718" y="25285"/>
                  </a:cubicBezTo>
                  <a:cubicBezTo>
                    <a:pt x="14287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64" y="20298"/>
                    <a:pt x="24826" y="18447"/>
                    <a:pt x="25571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610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652025" y="3277100"/>
              <a:ext cx="13275" cy="20350"/>
            </a:xfrm>
            <a:custGeom>
              <a:avLst/>
              <a:gdLst/>
              <a:ahLst/>
              <a:cxnLst/>
              <a:rect l="l" t="t" r="r" b="b"/>
              <a:pathLst>
                <a:path w="531" h="814" extrusionOk="0">
                  <a:moveTo>
                    <a:pt x="136" y="1"/>
                  </a:moveTo>
                  <a:cubicBezTo>
                    <a:pt x="102" y="57"/>
                    <a:pt x="68" y="114"/>
                    <a:pt x="46" y="170"/>
                  </a:cubicBezTo>
                  <a:cubicBezTo>
                    <a:pt x="0" y="272"/>
                    <a:pt x="0" y="384"/>
                    <a:pt x="23" y="486"/>
                  </a:cubicBezTo>
                  <a:cubicBezTo>
                    <a:pt x="68" y="599"/>
                    <a:pt x="158" y="689"/>
                    <a:pt x="260" y="757"/>
                  </a:cubicBezTo>
                  <a:cubicBezTo>
                    <a:pt x="316" y="791"/>
                    <a:pt x="384" y="813"/>
                    <a:pt x="441" y="813"/>
                  </a:cubicBezTo>
                  <a:cubicBezTo>
                    <a:pt x="474" y="757"/>
                    <a:pt x="497" y="700"/>
                    <a:pt x="508" y="633"/>
                  </a:cubicBezTo>
                  <a:cubicBezTo>
                    <a:pt x="531" y="542"/>
                    <a:pt x="520" y="441"/>
                    <a:pt x="486" y="362"/>
                  </a:cubicBezTo>
                  <a:cubicBezTo>
                    <a:pt x="452" y="260"/>
                    <a:pt x="395" y="170"/>
                    <a:pt x="305" y="102"/>
                  </a:cubicBezTo>
                  <a:cubicBezTo>
                    <a:pt x="260" y="57"/>
                    <a:pt x="204" y="23"/>
                    <a:pt x="136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631150" y="3246625"/>
              <a:ext cx="12425" cy="2317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23" y="655"/>
                    <a:pt x="68" y="757"/>
                  </a:cubicBezTo>
                  <a:cubicBezTo>
                    <a:pt x="91" y="802"/>
                    <a:pt x="113" y="836"/>
                    <a:pt x="136" y="870"/>
                  </a:cubicBezTo>
                  <a:cubicBezTo>
                    <a:pt x="147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29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42050" y="3001500"/>
              <a:ext cx="11875" cy="22875"/>
            </a:xfrm>
            <a:custGeom>
              <a:avLst/>
              <a:gdLst/>
              <a:ahLst/>
              <a:cxnLst/>
              <a:rect l="l" t="t" r="r" b="b"/>
              <a:pathLst>
                <a:path w="475" h="915" extrusionOk="0">
                  <a:moveTo>
                    <a:pt x="158" y="0"/>
                  </a:moveTo>
                  <a:cubicBezTo>
                    <a:pt x="113" y="45"/>
                    <a:pt x="79" y="102"/>
                    <a:pt x="57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7" y="688"/>
                    <a:pt x="124" y="767"/>
                  </a:cubicBezTo>
                  <a:cubicBezTo>
                    <a:pt x="158" y="824"/>
                    <a:pt x="215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406" y="192"/>
                    <a:pt x="327" y="113"/>
                  </a:cubicBezTo>
                  <a:cubicBezTo>
                    <a:pt x="271" y="68"/>
                    <a:pt x="226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58675" y="3026875"/>
              <a:ext cx="12450" cy="26550"/>
            </a:xfrm>
            <a:custGeom>
              <a:avLst/>
              <a:gdLst/>
              <a:ahLst/>
              <a:cxnLst/>
              <a:rect l="l" t="t" r="r" b="b"/>
              <a:pathLst>
                <a:path w="498" h="1062" extrusionOk="0">
                  <a:moveTo>
                    <a:pt x="215" y="1"/>
                  </a:moveTo>
                  <a:cubicBezTo>
                    <a:pt x="159" y="46"/>
                    <a:pt x="125" y="113"/>
                    <a:pt x="91" y="181"/>
                  </a:cubicBezTo>
                  <a:cubicBezTo>
                    <a:pt x="69" y="226"/>
                    <a:pt x="46" y="294"/>
                    <a:pt x="35" y="350"/>
                  </a:cubicBezTo>
                  <a:cubicBezTo>
                    <a:pt x="23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70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97" y="508"/>
                  </a:cubicBezTo>
                  <a:cubicBezTo>
                    <a:pt x="475" y="305"/>
                    <a:pt x="373" y="125"/>
                    <a:pt x="21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721150" y="3334375"/>
              <a:ext cx="16100" cy="13550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2" y="0"/>
                  </a:moveTo>
                  <a:cubicBezTo>
                    <a:pt x="124" y="0"/>
                    <a:pt x="0" y="294"/>
                    <a:pt x="169" y="463"/>
                  </a:cubicBezTo>
                  <a:cubicBezTo>
                    <a:pt x="227" y="517"/>
                    <a:pt x="296" y="541"/>
                    <a:pt x="364" y="541"/>
                  </a:cubicBezTo>
                  <a:cubicBezTo>
                    <a:pt x="508" y="541"/>
                    <a:pt x="643" y="432"/>
                    <a:pt x="643" y="271"/>
                  </a:cubicBezTo>
                  <a:cubicBezTo>
                    <a:pt x="643" y="124"/>
                    <a:pt x="519" y="0"/>
                    <a:pt x="37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747100" y="3377250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4" y="517"/>
                    <a:pt x="291" y="541"/>
                    <a:pt x="356" y="541"/>
                  </a:cubicBezTo>
                  <a:cubicBezTo>
                    <a:pt x="496" y="541"/>
                    <a:pt x="632" y="433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76402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789700" y="3394175"/>
              <a:ext cx="15825" cy="13725"/>
            </a:xfrm>
            <a:custGeom>
              <a:avLst/>
              <a:gdLst/>
              <a:ahLst/>
              <a:cxnLst/>
              <a:rect l="l" t="t" r="r" b="b"/>
              <a:pathLst>
                <a:path w="633" h="549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83257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66132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25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037950" y="2880475"/>
              <a:ext cx="16100" cy="13825"/>
            </a:xfrm>
            <a:custGeom>
              <a:avLst/>
              <a:gdLst/>
              <a:ahLst/>
              <a:cxnLst/>
              <a:rect l="l" t="t" r="r" b="b"/>
              <a:pathLst>
                <a:path w="644" h="553" extrusionOk="0">
                  <a:moveTo>
                    <a:pt x="373" y="0"/>
                  </a:moveTo>
                  <a:cubicBezTo>
                    <a:pt x="124" y="0"/>
                    <a:pt x="0" y="294"/>
                    <a:pt x="170" y="474"/>
                  </a:cubicBezTo>
                  <a:cubicBezTo>
                    <a:pt x="227" y="528"/>
                    <a:pt x="297" y="552"/>
                    <a:pt x="364" y="552"/>
                  </a:cubicBezTo>
                  <a:cubicBezTo>
                    <a:pt x="508" y="552"/>
                    <a:pt x="643" y="443"/>
                    <a:pt x="643" y="282"/>
                  </a:cubicBezTo>
                  <a:cubicBezTo>
                    <a:pt x="643" y="124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055150" y="2932075"/>
              <a:ext cx="15825" cy="13575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1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185900" y="3137475"/>
              <a:ext cx="13725" cy="13550"/>
            </a:xfrm>
            <a:custGeom>
              <a:avLst/>
              <a:gdLst/>
              <a:ahLst/>
              <a:cxnLst/>
              <a:rect l="l" t="t" r="r" b="b"/>
              <a:pathLst>
                <a:path w="549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3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080900" y="3154675"/>
              <a:ext cx="15750" cy="13550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17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17" y="0"/>
                    <a:pt x="359" y="0"/>
                  </a:cubicBezTo>
                  <a:cubicBezTo>
                    <a:pt x="354" y="0"/>
                    <a:pt x="350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952475" y="3394175"/>
              <a:ext cx="15825" cy="1360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143175" y="3222950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1" y="0"/>
                  </a:moveTo>
                  <a:cubicBezTo>
                    <a:pt x="136" y="0"/>
                    <a:pt x="0" y="90"/>
                    <a:pt x="0" y="271"/>
                  </a:cubicBezTo>
                  <a:cubicBezTo>
                    <a:pt x="0" y="451"/>
                    <a:pt x="136" y="542"/>
                    <a:pt x="271" y="542"/>
                  </a:cubicBezTo>
                  <a:cubicBezTo>
                    <a:pt x="406" y="542"/>
                    <a:pt x="542" y="451"/>
                    <a:pt x="542" y="271"/>
                  </a:cubicBezTo>
                  <a:cubicBezTo>
                    <a:pt x="542" y="90"/>
                    <a:pt x="406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11850" y="3369150"/>
              <a:ext cx="13550" cy="1250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1" y="415"/>
                    <a:pt x="542" y="246"/>
                  </a:cubicBezTo>
                  <a:cubicBezTo>
                    <a:pt x="531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003800" y="2914875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823825" y="2854800"/>
              <a:ext cx="16100" cy="13725"/>
            </a:xfrm>
            <a:custGeom>
              <a:avLst/>
              <a:gdLst/>
              <a:ahLst/>
              <a:cxnLst/>
              <a:rect l="l" t="t" r="r" b="b"/>
              <a:pathLst>
                <a:path w="644" h="549" extrusionOk="0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299425" y="4224800"/>
              <a:ext cx="163900" cy="74100"/>
            </a:xfrm>
            <a:custGeom>
              <a:avLst/>
              <a:gdLst/>
              <a:ahLst/>
              <a:cxnLst/>
              <a:rect l="l" t="t" r="r" b="b"/>
              <a:pathLst>
                <a:path w="6556" h="2964" extrusionOk="0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254825" y="4239700"/>
              <a:ext cx="716275" cy="517900"/>
            </a:xfrm>
            <a:custGeom>
              <a:avLst/>
              <a:gdLst/>
              <a:ahLst/>
              <a:cxnLst/>
              <a:rect l="l" t="t" r="r" b="b"/>
              <a:pathLst>
                <a:path w="28651" h="20716" extrusionOk="0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189100" y="4314675"/>
              <a:ext cx="66025" cy="442650"/>
            </a:xfrm>
            <a:custGeom>
              <a:avLst/>
              <a:gdLst/>
              <a:ahLst/>
              <a:cxnLst/>
              <a:rect l="l" t="t" r="r" b="b"/>
              <a:pathLst>
                <a:path w="2641" h="17706" extrusionOk="0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202350" y="4240850"/>
              <a:ext cx="763675" cy="516475"/>
            </a:xfrm>
            <a:custGeom>
              <a:avLst/>
              <a:gdLst/>
              <a:ahLst/>
              <a:cxnLst/>
              <a:rect l="l" t="t" r="r" b="b"/>
              <a:pathLst>
                <a:path w="30547" h="20659" extrusionOk="0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226900" y="4291550"/>
              <a:ext cx="187900" cy="466050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416475" y="4264950"/>
              <a:ext cx="516550" cy="492375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574025" y="4699250"/>
              <a:ext cx="29875" cy="21425"/>
            </a:xfrm>
            <a:custGeom>
              <a:avLst/>
              <a:gdLst/>
              <a:ahLst/>
              <a:cxnLst/>
              <a:rect l="l" t="t" r="r" b="b"/>
              <a:pathLst>
                <a:path w="1195" h="857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511550" y="4741675"/>
              <a:ext cx="29350" cy="21425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638475" y="4674700"/>
              <a:ext cx="31725" cy="20925"/>
            </a:xfrm>
            <a:custGeom>
              <a:avLst/>
              <a:gdLst/>
              <a:ahLst/>
              <a:cxnLst/>
              <a:rect l="l" t="t" r="r" b="b"/>
              <a:pathLst>
                <a:path w="1269" h="837" extrusionOk="0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405700" y="4717950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367075" y="4720525"/>
              <a:ext cx="37100" cy="21175"/>
            </a:xfrm>
            <a:custGeom>
              <a:avLst/>
              <a:gdLst/>
              <a:ahLst/>
              <a:cxnLst/>
              <a:rect l="l" t="t" r="r" b="b"/>
              <a:pathLst>
                <a:path w="1484" h="847" extrusionOk="0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439050" y="465895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528125" y="4693200"/>
              <a:ext cx="37025" cy="25225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461600" y="4716300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455725" y="460062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497300" y="467302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463425" y="4617025"/>
              <a:ext cx="29375" cy="21600"/>
            </a:xfrm>
            <a:custGeom>
              <a:avLst/>
              <a:gdLst/>
              <a:ahLst/>
              <a:cxnLst/>
              <a:rect l="l" t="t" r="r" b="b"/>
              <a:pathLst>
                <a:path w="1175" h="864" extrusionOk="0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565550" y="4614900"/>
              <a:ext cx="29900" cy="21300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479100" y="4557925"/>
              <a:ext cx="29800" cy="27050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610900" y="4701900"/>
              <a:ext cx="28375" cy="23975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594700" y="4687325"/>
              <a:ext cx="29975" cy="27050"/>
            </a:xfrm>
            <a:custGeom>
              <a:avLst/>
              <a:gdLst/>
              <a:ahLst/>
              <a:cxnLst/>
              <a:rect l="l" t="t" r="r" b="b"/>
              <a:pathLst>
                <a:path w="1199" h="1082" extrusionOk="0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465125" y="46752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608300" y="4729775"/>
              <a:ext cx="34950" cy="25925"/>
            </a:xfrm>
            <a:custGeom>
              <a:avLst/>
              <a:gdLst/>
              <a:ahLst/>
              <a:cxnLst/>
              <a:rect l="l" t="t" r="r" b="b"/>
              <a:pathLst>
                <a:path w="1398" h="1037" extrusionOk="0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493750" y="4619600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432550" y="458810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438225" y="473970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485500" y="4572725"/>
              <a:ext cx="37300" cy="21100"/>
            </a:xfrm>
            <a:custGeom>
              <a:avLst/>
              <a:gdLst/>
              <a:ahLst/>
              <a:cxnLst/>
              <a:rect l="l" t="t" r="r" b="b"/>
              <a:pathLst>
                <a:path w="1492" h="844" extrusionOk="0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450325" y="4496900"/>
              <a:ext cx="37025" cy="25200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487775" y="4509875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62975" y="4726175"/>
              <a:ext cx="28850" cy="27800"/>
            </a:xfrm>
            <a:custGeom>
              <a:avLst/>
              <a:gdLst/>
              <a:ahLst/>
              <a:cxnLst/>
              <a:rect l="l" t="t" r="r" b="b"/>
              <a:pathLst>
                <a:path w="1154" h="1112" extrusionOk="0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563675" y="4663450"/>
              <a:ext cx="29700" cy="27725"/>
            </a:xfrm>
            <a:custGeom>
              <a:avLst/>
              <a:gdLst/>
              <a:ahLst/>
              <a:cxnLst/>
              <a:rect l="l" t="t" r="r" b="b"/>
              <a:pathLst>
                <a:path w="1188" h="1109" extrusionOk="0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637625" y="4732700"/>
              <a:ext cx="29450" cy="27800"/>
            </a:xfrm>
            <a:custGeom>
              <a:avLst/>
              <a:gdLst/>
              <a:ahLst/>
              <a:cxnLst/>
              <a:rect l="l" t="t" r="r" b="b"/>
              <a:pathLst>
                <a:path w="1178" h="1112" extrusionOk="0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428900" y="4424750"/>
              <a:ext cx="37450" cy="21075"/>
            </a:xfrm>
            <a:custGeom>
              <a:avLst/>
              <a:gdLst/>
              <a:ahLst/>
              <a:cxnLst/>
              <a:rect l="l" t="t" r="r" b="b"/>
              <a:pathLst>
                <a:path w="1498" h="843" extrusionOk="0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451200" y="45458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420725" y="469787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500400" y="4720825"/>
              <a:ext cx="29500" cy="21400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434275" y="4637600"/>
              <a:ext cx="31750" cy="20925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415225" y="46097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512925" y="4584850"/>
              <a:ext cx="28200" cy="23925"/>
            </a:xfrm>
            <a:custGeom>
              <a:avLst/>
              <a:gdLst/>
              <a:ahLst/>
              <a:cxnLst/>
              <a:rect l="l" t="t" r="r" b="b"/>
              <a:pathLst>
                <a:path w="1128" h="957" extrusionOk="0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545100" y="463042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525525" y="4631250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534675" y="466025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374300" y="46807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1422875" y="4565150"/>
              <a:ext cx="31125" cy="26675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400950" y="4665825"/>
              <a:ext cx="37475" cy="20925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534950" y="47341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372675" y="4624625"/>
              <a:ext cx="30050" cy="27550"/>
            </a:xfrm>
            <a:custGeom>
              <a:avLst/>
              <a:gdLst/>
              <a:ahLst/>
              <a:cxnLst/>
              <a:rect l="l" t="t" r="r" b="b"/>
              <a:pathLst>
                <a:path w="1202" h="1102" extrusionOk="0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496900" y="4647125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538625" y="461207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488900" y="4604350"/>
              <a:ext cx="37050" cy="25500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441175" y="44664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421275" y="4511425"/>
              <a:ext cx="31700" cy="20900"/>
            </a:xfrm>
            <a:custGeom>
              <a:avLst/>
              <a:gdLst/>
              <a:ahLst/>
              <a:cxnLst/>
              <a:rect l="l" t="t" r="r" b="b"/>
              <a:pathLst>
                <a:path w="1268" h="836" extrusionOk="0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67550" y="4706275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451425" y="4528125"/>
              <a:ext cx="28375" cy="23800"/>
            </a:xfrm>
            <a:custGeom>
              <a:avLst/>
              <a:gdLst/>
              <a:ahLst/>
              <a:cxnLst/>
              <a:rect l="l" t="t" r="r" b="b"/>
              <a:pathLst>
                <a:path w="1135" h="952" extrusionOk="0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599775" y="4641050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463275" y="4647625"/>
              <a:ext cx="30275" cy="27550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532825" y="4587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516775" y="45313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394925" y="455870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948575" y="3904500"/>
              <a:ext cx="83250" cy="83525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558150" y="3781800"/>
              <a:ext cx="412450" cy="137400"/>
            </a:xfrm>
            <a:custGeom>
              <a:avLst/>
              <a:gdLst/>
              <a:ahLst/>
              <a:cxnLst/>
              <a:rect l="l" t="t" r="r" b="b"/>
              <a:pathLst>
                <a:path w="16498" h="5496" extrusionOk="0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96500" y="3806325"/>
              <a:ext cx="371850" cy="108925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716975" y="3788000"/>
              <a:ext cx="35575" cy="31900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671275" y="3816775"/>
              <a:ext cx="60675" cy="9325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649550" y="3793350"/>
              <a:ext cx="17225" cy="15550"/>
            </a:xfrm>
            <a:custGeom>
              <a:avLst/>
              <a:gdLst/>
              <a:ahLst/>
              <a:cxnLst/>
              <a:rect l="l" t="t" r="r" b="b"/>
              <a:pathLst>
                <a:path w="689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758725" y="3833425"/>
              <a:ext cx="46000" cy="19800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792575" y="3836225"/>
              <a:ext cx="18925" cy="19225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817675" y="3818750"/>
              <a:ext cx="9900" cy="23725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817975" y="3804925"/>
              <a:ext cx="22300" cy="43175"/>
            </a:xfrm>
            <a:custGeom>
              <a:avLst/>
              <a:gdLst/>
              <a:ahLst/>
              <a:cxnLst/>
              <a:rect l="l" t="t" r="r" b="b"/>
              <a:pathLst>
                <a:path w="892" h="1727" extrusionOk="0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776225" y="3814500"/>
              <a:ext cx="14400" cy="16675"/>
            </a:xfrm>
            <a:custGeom>
              <a:avLst/>
              <a:gdLst/>
              <a:ahLst/>
              <a:cxnLst/>
              <a:rect l="l" t="t" r="r" b="b"/>
              <a:pathLst>
                <a:path w="576" h="667" extrusionOk="0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861125" y="3839625"/>
              <a:ext cx="11025" cy="228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861975" y="3862750"/>
              <a:ext cx="23150" cy="7925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899775" y="3861900"/>
              <a:ext cx="7075" cy="13300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940675" y="3967700"/>
              <a:ext cx="140525" cy="98225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310450" y="3892225"/>
              <a:ext cx="701075" cy="615750"/>
            </a:xfrm>
            <a:custGeom>
              <a:avLst/>
              <a:gdLst/>
              <a:ahLst/>
              <a:cxnLst/>
              <a:rect l="l" t="t" r="r" b="b"/>
              <a:pathLst>
                <a:path w="28043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937300" y="3988575"/>
              <a:ext cx="77875" cy="92550"/>
            </a:xfrm>
            <a:custGeom>
              <a:avLst/>
              <a:gdLst/>
              <a:ahLst/>
              <a:cxnLst/>
              <a:rect l="l" t="t" r="r" b="b"/>
              <a:pathLst>
                <a:path w="3115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75650" y="3995050"/>
              <a:ext cx="29375" cy="4742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993425" y="3988575"/>
              <a:ext cx="23450" cy="44300"/>
            </a:xfrm>
            <a:custGeom>
              <a:avLst/>
              <a:gdLst/>
              <a:ahLst/>
              <a:cxnLst/>
              <a:rect l="l" t="t" r="r" b="b"/>
              <a:pathLst>
                <a:path w="938" h="1772" extrusionOk="0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2999650" y="3955850"/>
              <a:ext cx="48825" cy="97625"/>
            </a:xfrm>
            <a:custGeom>
              <a:avLst/>
              <a:gdLst/>
              <a:ahLst/>
              <a:cxnLst/>
              <a:rect l="l" t="t" r="r" b="b"/>
              <a:pathLst>
                <a:path w="1953" h="3905" extrusionOk="0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038850" y="3967125"/>
              <a:ext cx="19500" cy="35300"/>
            </a:xfrm>
            <a:custGeom>
              <a:avLst/>
              <a:gdLst/>
              <a:ahLst/>
              <a:cxnLst/>
              <a:rect l="l" t="t" r="r" b="b"/>
              <a:pathLst>
                <a:path w="780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058025" y="3970225"/>
              <a:ext cx="17250" cy="28525"/>
            </a:xfrm>
            <a:custGeom>
              <a:avLst/>
              <a:gdLst/>
              <a:ahLst/>
              <a:cxnLst/>
              <a:rect l="l" t="t" r="r" b="b"/>
              <a:pathLst>
                <a:path w="690" h="1141" extrusionOk="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426125" y="4041600"/>
              <a:ext cx="11575" cy="18075"/>
            </a:xfrm>
            <a:custGeom>
              <a:avLst/>
              <a:gdLst/>
              <a:ahLst/>
              <a:cxnLst/>
              <a:rect l="l" t="t" r="r" b="b"/>
              <a:pathLst>
                <a:path w="463" h="723" extrusionOk="0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435425" y="4029175"/>
              <a:ext cx="17000" cy="14150"/>
            </a:xfrm>
            <a:custGeom>
              <a:avLst/>
              <a:gdLst/>
              <a:ahLst/>
              <a:cxnLst/>
              <a:rect l="l" t="t" r="r" b="b"/>
              <a:pathLst>
                <a:path w="680" h="566" extrusionOk="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460525" y="4007750"/>
              <a:ext cx="22900" cy="21475"/>
            </a:xfrm>
            <a:custGeom>
              <a:avLst/>
              <a:gdLst/>
              <a:ahLst/>
              <a:cxnLst/>
              <a:rect l="l" t="t" r="r" b="b"/>
              <a:pathLst>
                <a:path w="916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460525" y="4041600"/>
              <a:ext cx="22900" cy="18075"/>
            </a:xfrm>
            <a:custGeom>
              <a:avLst/>
              <a:gdLst/>
              <a:ahLst/>
              <a:cxnLst/>
              <a:rect l="l" t="t" r="r" b="b"/>
              <a:pathLst>
                <a:path w="916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496650" y="4018475"/>
              <a:ext cx="7075" cy="10750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2515550" y="3984900"/>
              <a:ext cx="15825" cy="22875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539800" y="3969950"/>
              <a:ext cx="26825" cy="31350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533875" y="4023825"/>
              <a:ext cx="19500" cy="1655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485375" y="3978975"/>
              <a:ext cx="18625" cy="15875"/>
            </a:xfrm>
            <a:custGeom>
              <a:avLst/>
              <a:gdLst/>
              <a:ahLst/>
              <a:cxnLst/>
              <a:rect l="l" t="t" r="r" b="b"/>
              <a:pathLst>
                <a:path w="745" h="635" extrusionOk="0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407775" y="4087300"/>
              <a:ext cx="11875" cy="8200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429500" y="4076850"/>
              <a:ext cx="16075" cy="13200"/>
            </a:xfrm>
            <a:custGeom>
              <a:avLst/>
              <a:gdLst/>
              <a:ahLst/>
              <a:cxnLst/>
              <a:rect l="l" t="t" r="r" b="b"/>
              <a:pathLst>
                <a:path w="643" h="528" extrusionOk="0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419625" y="4117775"/>
              <a:ext cx="12150" cy="9050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399600" y="4146550"/>
              <a:ext cx="8200" cy="705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458575" y="4095500"/>
              <a:ext cx="16375" cy="14100"/>
            </a:xfrm>
            <a:custGeom>
              <a:avLst/>
              <a:gdLst/>
              <a:ahLst/>
              <a:cxnLst/>
              <a:rect l="l" t="t" r="r" b="b"/>
              <a:pathLst>
                <a:path w="655" h="564" extrusionOk="0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383525" y="4113550"/>
              <a:ext cx="6225" cy="4250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511875" y="4066150"/>
              <a:ext cx="24850" cy="21250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491000" y="4059375"/>
              <a:ext cx="13000" cy="11325"/>
            </a:xfrm>
            <a:custGeom>
              <a:avLst/>
              <a:gdLst/>
              <a:ahLst/>
              <a:cxnLst/>
              <a:rect l="l" t="t" r="r" b="b"/>
              <a:pathLst>
                <a:path w="520" h="453" extrusionOk="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574500" y="4050350"/>
              <a:ext cx="9050" cy="5100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596500" y="4011975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596500" y="3939775"/>
              <a:ext cx="10200" cy="15525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417900" y="4226950"/>
              <a:ext cx="487550" cy="453250"/>
            </a:xfrm>
            <a:custGeom>
              <a:avLst/>
              <a:gdLst/>
              <a:ahLst/>
              <a:cxnLst/>
              <a:rect l="l" t="t" r="r" b="b"/>
              <a:pathLst>
                <a:path w="19502" h="18130" extrusionOk="0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415400" y="4223000"/>
              <a:ext cx="571575" cy="550975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621900" y="4339225"/>
              <a:ext cx="92000" cy="106650"/>
            </a:xfrm>
            <a:custGeom>
              <a:avLst/>
              <a:gdLst/>
              <a:ahLst/>
              <a:cxnLst/>
              <a:rect l="l" t="t" r="r" b="b"/>
              <a:pathLst>
                <a:path w="3680" h="4266" extrusionOk="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713875" y="4324275"/>
              <a:ext cx="30775" cy="39225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266800" y="3787125"/>
              <a:ext cx="1229150" cy="1071750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339925" y="3996750"/>
              <a:ext cx="359700" cy="568175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427650" y="4010850"/>
              <a:ext cx="193275" cy="663825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184200" y="4054575"/>
              <a:ext cx="348425" cy="42572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233275" y="4149075"/>
              <a:ext cx="245750" cy="326150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324700" y="4501725"/>
              <a:ext cx="166175" cy="209225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346275" y="4501775"/>
              <a:ext cx="146975" cy="139625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372375" y="4514975"/>
              <a:ext cx="128650" cy="206025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444300" y="4517525"/>
              <a:ext cx="30500" cy="117100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438650" y="4544875"/>
              <a:ext cx="25150" cy="61250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433875" y="4543175"/>
              <a:ext cx="25975" cy="49125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236950" y="4399575"/>
              <a:ext cx="244050" cy="147875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337950" y="4433375"/>
              <a:ext cx="141350" cy="119950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234425" y="4460250"/>
              <a:ext cx="245450" cy="116425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392950" y="4510450"/>
              <a:ext cx="99050" cy="25700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405100" y="4513000"/>
              <a:ext cx="77600" cy="8775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4421175" y="4503700"/>
              <a:ext cx="67150" cy="10450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409600" y="4298050"/>
              <a:ext cx="138250" cy="22427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422225" y="4406500"/>
              <a:ext cx="111250" cy="125150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78300" y="4296800"/>
              <a:ext cx="102125" cy="226375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4430200" y="4428650"/>
              <a:ext cx="50525" cy="9595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447400" y="4418225"/>
              <a:ext cx="32200" cy="99875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460100" y="4450375"/>
              <a:ext cx="18650" cy="64900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477600" y="4453475"/>
              <a:ext cx="9600" cy="46300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475900" y="4391975"/>
              <a:ext cx="209900" cy="144425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475900" y="4442700"/>
              <a:ext cx="133750" cy="94550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474200" y="4370600"/>
              <a:ext cx="193000" cy="155125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481250" y="4436825"/>
              <a:ext cx="108650" cy="82125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489150" y="4483100"/>
              <a:ext cx="68575" cy="33025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4492550" y="4494675"/>
              <a:ext cx="72800" cy="22575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475050" y="4519500"/>
              <a:ext cx="165625" cy="183875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458125" y="4516950"/>
              <a:ext cx="3975" cy="3400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475050" y="4519500"/>
              <a:ext cx="121625" cy="119350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4483225" y="4517000"/>
              <a:ext cx="184525" cy="184750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4491125" y="4528525"/>
              <a:ext cx="84650" cy="70250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4480400" y="4522300"/>
              <a:ext cx="84950" cy="113725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4479575" y="4523150"/>
              <a:ext cx="54175" cy="85225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479575" y="4523150"/>
              <a:ext cx="32175" cy="7535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1648650" y="3796750"/>
              <a:ext cx="317375" cy="319650"/>
            </a:xfrm>
            <a:custGeom>
              <a:avLst/>
              <a:gdLst/>
              <a:ahLst/>
              <a:cxnLst/>
              <a:rect l="l" t="t" r="r" b="b"/>
              <a:pathLst>
                <a:path w="12695" h="12786" extrusionOk="0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1653425" y="3809150"/>
              <a:ext cx="372975" cy="370425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1534375" y="3967125"/>
              <a:ext cx="400900" cy="207375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1616475" y="4034550"/>
              <a:ext cx="313175" cy="99900"/>
            </a:xfrm>
            <a:custGeom>
              <a:avLst/>
              <a:gdLst/>
              <a:ahLst/>
              <a:cxnLst/>
              <a:rect l="l" t="t" r="r" b="b"/>
              <a:pathLst>
                <a:path w="12527" h="3996" extrusionOk="0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1903375" y="4087875"/>
              <a:ext cx="140800" cy="152250"/>
            </a:xfrm>
            <a:custGeom>
              <a:avLst/>
              <a:gdLst/>
              <a:ahLst/>
              <a:cxnLst/>
              <a:rect l="l" t="t" r="r" b="b"/>
              <a:pathLst>
                <a:path w="5632" h="6090" extrusionOk="0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1912400" y="4086425"/>
              <a:ext cx="115700" cy="114625"/>
            </a:xfrm>
            <a:custGeom>
              <a:avLst/>
              <a:gdLst/>
              <a:ahLst/>
              <a:cxnLst/>
              <a:rect l="l" t="t" r="r" b="b"/>
              <a:pathLst>
                <a:path w="4628" h="4585" extrusionOk="0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1938075" y="4083750"/>
              <a:ext cx="128950" cy="146600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1938650" y="4091250"/>
              <a:ext cx="68575" cy="61250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955575" y="4103675"/>
              <a:ext cx="30200" cy="40925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953300" y="4105075"/>
              <a:ext cx="21750" cy="37275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787150" y="4081000"/>
              <a:ext cx="164500" cy="139650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852875" y="4077725"/>
              <a:ext cx="97925" cy="98750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1808875" y="4082800"/>
              <a:ext cx="149825" cy="150650"/>
            </a:xfrm>
            <a:custGeom>
              <a:avLst/>
              <a:gdLst/>
              <a:ahLst/>
              <a:cxnLst/>
              <a:rect l="l" t="t" r="r" b="b"/>
              <a:pathLst>
                <a:path w="5993" h="6026" extrusionOk="0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918625" y="4070950"/>
              <a:ext cx="25975" cy="73650"/>
            </a:xfrm>
            <a:custGeom>
              <a:avLst/>
              <a:gdLst/>
              <a:ahLst/>
              <a:cxnLst/>
              <a:rect l="l" t="t" r="r" b="b"/>
              <a:pathLst>
                <a:path w="1039" h="2946" extrusionOk="0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913525" y="4078550"/>
              <a:ext cx="28800" cy="51950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911550" y="4074325"/>
              <a:ext cx="33050" cy="40650"/>
            </a:xfrm>
            <a:custGeom>
              <a:avLst/>
              <a:gdLst/>
              <a:ahLst/>
              <a:cxnLst/>
              <a:rect l="l" t="t" r="r" b="b"/>
              <a:pathLst>
                <a:path w="1322" h="1626" extrusionOk="0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97875" y="3978550"/>
              <a:ext cx="149825" cy="114775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855425" y="4017125"/>
              <a:ext cx="98750" cy="81150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780375" y="3993075"/>
              <a:ext cx="167600" cy="114425"/>
            </a:xfrm>
            <a:custGeom>
              <a:avLst/>
              <a:gdLst/>
              <a:ahLst/>
              <a:cxnLst/>
              <a:rect l="l" t="t" r="r" b="b"/>
              <a:pathLst>
                <a:path w="6704" h="4577" extrusionOk="0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1865850" y="4078850"/>
              <a:ext cx="83250" cy="11575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1866150" y="4063050"/>
              <a:ext cx="78725" cy="21750"/>
            </a:xfrm>
            <a:custGeom>
              <a:avLst/>
              <a:gdLst/>
              <a:ahLst/>
              <a:cxnLst/>
              <a:rect l="l" t="t" r="r" b="b"/>
              <a:pathLst>
                <a:path w="3149" h="870" extrusionOk="0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1896050" y="4061350"/>
              <a:ext cx="46275" cy="20350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1905350" y="4051200"/>
              <a:ext cx="27100" cy="24275"/>
            </a:xfrm>
            <a:custGeom>
              <a:avLst/>
              <a:gdLst/>
              <a:ahLst/>
              <a:cxnLst/>
              <a:rect l="l" t="t" r="r" b="b"/>
              <a:pathLst>
                <a:path w="1084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1901975" y="3911000"/>
              <a:ext cx="110050" cy="176900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1915775" y="3985100"/>
              <a:ext cx="75925" cy="102800"/>
            </a:xfrm>
            <a:custGeom>
              <a:avLst/>
              <a:gdLst/>
              <a:ahLst/>
              <a:cxnLst/>
              <a:rect l="l" t="t" r="r" b="b"/>
              <a:pathLst>
                <a:path w="3037" h="4112" extrusionOk="0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1885050" y="3911000"/>
              <a:ext cx="63200" cy="178025"/>
            </a:xfrm>
            <a:custGeom>
              <a:avLst/>
              <a:gdLst/>
              <a:ahLst/>
              <a:cxnLst/>
              <a:rect l="l" t="t" r="r" b="b"/>
              <a:pathLst>
                <a:path w="2528" h="7121" extrusionOk="0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1928200" y="3979300"/>
              <a:ext cx="18200" cy="101625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1946550" y="4017075"/>
              <a:ext cx="6775" cy="58400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1949375" y="4016775"/>
              <a:ext cx="14400" cy="56725"/>
            </a:xfrm>
            <a:custGeom>
              <a:avLst/>
              <a:gdLst/>
              <a:ahLst/>
              <a:cxnLst/>
              <a:rect l="l" t="t" r="r" b="b"/>
              <a:pathLst>
                <a:path w="576" h="2269" extrusionOk="0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1945125" y="4024475"/>
              <a:ext cx="172950" cy="99700"/>
            </a:xfrm>
            <a:custGeom>
              <a:avLst/>
              <a:gdLst/>
              <a:ahLst/>
              <a:cxnLst/>
              <a:rect l="l" t="t" r="r" b="b"/>
              <a:pathLst>
                <a:path w="6918" h="3988" extrusionOk="0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1935250" y="4094075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1945125" y="4032350"/>
              <a:ext cx="108350" cy="78050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1946825" y="3999750"/>
              <a:ext cx="182550" cy="80800"/>
            </a:xfrm>
            <a:custGeom>
              <a:avLst/>
              <a:gdLst/>
              <a:ahLst/>
              <a:cxnLst/>
              <a:rect l="l" t="t" r="r" b="b"/>
              <a:pathLst>
                <a:path w="7302" h="3232" extrusionOk="0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1956125" y="4050975"/>
              <a:ext cx="80150" cy="28175"/>
            </a:xfrm>
            <a:custGeom>
              <a:avLst/>
              <a:gdLst/>
              <a:ahLst/>
              <a:cxnLst/>
              <a:rect l="l" t="t" r="r" b="b"/>
              <a:pathLst>
                <a:path w="3206" h="1127" extrusionOk="0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1947675" y="4066425"/>
              <a:ext cx="108925" cy="16950"/>
            </a:xfrm>
            <a:custGeom>
              <a:avLst/>
              <a:gdLst/>
              <a:ahLst/>
              <a:cxnLst/>
              <a:rect l="l" t="t" r="r" b="b"/>
              <a:pathLst>
                <a:path w="4357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1947950" y="4077725"/>
              <a:ext cx="77600" cy="6500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1947950" y="4083250"/>
              <a:ext cx="62375" cy="1030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1042950" y="38492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1008250" y="3794775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94425" y="38669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963125" y="3819300"/>
              <a:ext cx="17225" cy="47150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947600" y="38906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971575" y="37535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117425" y="38675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1082725" y="38131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1074000" y="3890675"/>
              <a:ext cx="17225" cy="47150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47300" y="3996750"/>
              <a:ext cx="359700" cy="568175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35025" y="4010850"/>
              <a:ext cx="193275" cy="664100"/>
            </a:xfrm>
            <a:custGeom>
              <a:avLst/>
              <a:gdLst/>
              <a:ahLst/>
              <a:cxnLst/>
              <a:rect l="l" t="t" r="r" b="b"/>
              <a:pathLst>
                <a:path w="7731" h="26564" extrusionOk="0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391575" y="4054575"/>
              <a:ext cx="348425" cy="42572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40675" y="4148800"/>
              <a:ext cx="245725" cy="326425"/>
            </a:xfrm>
            <a:custGeom>
              <a:avLst/>
              <a:gdLst/>
              <a:ahLst/>
              <a:cxnLst/>
              <a:rect l="l" t="t" r="r" b="b"/>
              <a:pathLst>
                <a:path w="9829" h="1305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531775" y="4501725"/>
              <a:ext cx="166475" cy="209225"/>
            </a:xfrm>
            <a:custGeom>
              <a:avLst/>
              <a:gdLst/>
              <a:ahLst/>
              <a:cxnLst/>
              <a:rect l="l" t="t" r="r" b="b"/>
              <a:pathLst>
                <a:path w="6659" h="8369" extrusionOk="0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553925" y="4501775"/>
              <a:ext cx="146750" cy="139625"/>
            </a:xfrm>
            <a:custGeom>
              <a:avLst/>
              <a:gdLst/>
              <a:ahLst/>
              <a:cxnLst/>
              <a:rect l="l" t="t" r="r" b="b"/>
              <a:pathLst>
                <a:path w="5870" h="5585" extrusionOk="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79750" y="4514975"/>
              <a:ext cx="128650" cy="206025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51675" y="4517525"/>
              <a:ext cx="30775" cy="117100"/>
            </a:xfrm>
            <a:custGeom>
              <a:avLst/>
              <a:gdLst/>
              <a:ahLst/>
              <a:cxnLst/>
              <a:rect l="l" t="t" r="r" b="b"/>
              <a:pathLst>
                <a:path w="1231" h="4684" extrusionOk="0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46025" y="4544875"/>
              <a:ext cx="25150" cy="61250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41250" y="4543175"/>
              <a:ext cx="26250" cy="49125"/>
            </a:xfrm>
            <a:custGeom>
              <a:avLst/>
              <a:gdLst/>
              <a:ahLst/>
              <a:cxnLst/>
              <a:rect l="l" t="t" r="r" b="b"/>
              <a:pathLst>
                <a:path w="1050" h="1965" extrusionOk="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444625" y="4399575"/>
              <a:ext cx="243750" cy="147875"/>
            </a:xfrm>
            <a:custGeom>
              <a:avLst/>
              <a:gdLst/>
              <a:ahLst/>
              <a:cxnLst/>
              <a:rect l="l" t="t" r="r" b="b"/>
              <a:pathLst>
                <a:path w="9750" h="5915" extrusionOk="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45600" y="4433375"/>
              <a:ext cx="141075" cy="119950"/>
            </a:xfrm>
            <a:custGeom>
              <a:avLst/>
              <a:gdLst/>
              <a:ahLst/>
              <a:cxnLst/>
              <a:rect l="l" t="t" r="r" b="b"/>
              <a:pathLst>
                <a:path w="5643" h="4798" extrusionOk="0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442075" y="4460250"/>
              <a:ext cx="245450" cy="116425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00325" y="4510450"/>
              <a:ext cx="99050" cy="25700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12750" y="4513000"/>
              <a:ext cx="77325" cy="8775"/>
            </a:xfrm>
            <a:custGeom>
              <a:avLst/>
              <a:gdLst/>
              <a:ahLst/>
              <a:cxnLst/>
              <a:rect l="l" t="t" r="r" b="b"/>
              <a:pathLst>
                <a:path w="3093" h="351" extrusionOk="0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28550" y="4503700"/>
              <a:ext cx="67150" cy="10450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16975" y="4298050"/>
              <a:ext cx="138250" cy="22427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29875" y="4406500"/>
              <a:ext cx="110975" cy="125150"/>
            </a:xfrm>
            <a:custGeom>
              <a:avLst/>
              <a:gdLst/>
              <a:ahLst/>
              <a:cxnLst/>
              <a:rect l="l" t="t" r="r" b="b"/>
              <a:pathLst>
                <a:path w="4439" h="5006" extrusionOk="0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585675" y="4296800"/>
              <a:ext cx="102150" cy="226375"/>
            </a:xfrm>
            <a:custGeom>
              <a:avLst/>
              <a:gdLst/>
              <a:ahLst/>
              <a:cxnLst/>
              <a:rect l="l" t="t" r="r" b="b"/>
              <a:pathLst>
                <a:path w="4086" h="9055" extrusionOk="0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37850" y="4428650"/>
              <a:ext cx="50250" cy="95950"/>
            </a:xfrm>
            <a:custGeom>
              <a:avLst/>
              <a:gdLst/>
              <a:ahLst/>
              <a:cxnLst/>
              <a:rect l="l" t="t" r="r" b="b"/>
              <a:pathLst>
                <a:path w="2010" h="3838" extrusionOk="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4775" y="4418225"/>
              <a:ext cx="32475" cy="99875"/>
            </a:xfrm>
            <a:custGeom>
              <a:avLst/>
              <a:gdLst/>
              <a:ahLst/>
              <a:cxnLst/>
              <a:rect l="l" t="t" r="r" b="b"/>
              <a:pathLst>
                <a:path w="1299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67475" y="4450375"/>
              <a:ext cx="18650" cy="64900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84975" y="4453475"/>
              <a:ext cx="9900" cy="46300"/>
            </a:xfrm>
            <a:custGeom>
              <a:avLst/>
              <a:gdLst/>
              <a:ahLst/>
              <a:cxnLst/>
              <a:rect l="l" t="t" r="r" b="b"/>
              <a:pathLst>
                <a:path w="396" h="1852" extrusionOk="0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83275" y="4391975"/>
              <a:ext cx="209900" cy="144425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683275" y="4442700"/>
              <a:ext cx="133750" cy="94550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81575" y="4370600"/>
              <a:ext cx="193000" cy="155125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88625" y="4436825"/>
              <a:ext cx="108650" cy="82125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96525" y="4483100"/>
              <a:ext cx="68575" cy="33025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700200" y="4494675"/>
              <a:ext cx="72525" cy="22575"/>
            </a:xfrm>
            <a:custGeom>
              <a:avLst/>
              <a:gdLst/>
              <a:ahLst/>
              <a:cxnLst/>
              <a:rect l="l" t="t" r="r" b="b"/>
              <a:pathLst>
                <a:path w="2901" h="903" extrusionOk="0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82425" y="4519500"/>
              <a:ext cx="165900" cy="183875"/>
            </a:xfrm>
            <a:custGeom>
              <a:avLst/>
              <a:gdLst/>
              <a:ahLst/>
              <a:cxnLst/>
              <a:rect l="l" t="t" r="r" b="b"/>
              <a:pathLst>
                <a:path w="6636" h="7355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65775" y="4516950"/>
              <a:ext cx="3975" cy="3400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82425" y="4519500"/>
              <a:ext cx="121625" cy="119350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90600" y="4517000"/>
              <a:ext cx="184525" cy="184750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98500" y="4528525"/>
              <a:ext cx="84950" cy="70250"/>
            </a:xfrm>
            <a:custGeom>
              <a:avLst/>
              <a:gdLst/>
              <a:ahLst/>
              <a:cxnLst/>
              <a:rect l="l" t="t" r="r" b="b"/>
              <a:pathLst>
                <a:path w="3398" h="2810" extrusionOk="0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87800" y="4522300"/>
              <a:ext cx="84925" cy="113725"/>
            </a:xfrm>
            <a:custGeom>
              <a:avLst/>
              <a:gdLst/>
              <a:ahLst/>
              <a:cxnLst/>
              <a:rect l="l" t="t" r="r" b="b"/>
              <a:pathLst>
                <a:path w="3397" h="4549" extrusionOk="0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87225" y="4523150"/>
              <a:ext cx="54200" cy="85225"/>
            </a:xfrm>
            <a:custGeom>
              <a:avLst/>
              <a:gdLst/>
              <a:ahLst/>
              <a:cxnLst/>
              <a:rect l="l" t="t" r="r" b="b"/>
              <a:pathLst>
                <a:path w="2168" h="3409" extrusionOk="0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87225" y="4523150"/>
              <a:ext cx="32175" cy="7535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5027700" y="1951775"/>
              <a:ext cx="646600" cy="731175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4859550" y="1862650"/>
              <a:ext cx="769325" cy="765950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4903000" y="1891075"/>
              <a:ext cx="701050" cy="708125"/>
            </a:xfrm>
            <a:custGeom>
              <a:avLst/>
              <a:gdLst/>
              <a:ahLst/>
              <a:cxnLst/>
              <a:rect l="l" t="t" r="r" b="b"/>
              <a:pathLst>
                <a:path w="28042" h="28325" extrusionOk="0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022325" y="2001350"/>
              <a:ext cx="453950" cy="494625"/>
            </a:xfrm>
            <a:custGeom>
              <a:avLst/>
              <a:gdLst/>
              <a:ahLst/>
              <a:cxnLst/>
              <a:rect l="l" t="t" r="r" b="b"/>
              <a:pathLst>
                <a:path w="18158" h="19785" extrusionOk="0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111750" y="2105225"/>
              <a:ext cx="378050" cy="416350"/>
            </a:xfrm>
            <a:custGeom>
              <a:avLst/>
              <a:gdLst/>
              <a:ahLst/>
              <a:cxnLst/>
              <a:rect l="l" t="t" r="r" b="b"/>
              <a:pathLst>
                <a:path w="15122" h="16654" extrusionOk="0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496275" y="2441525"/>
              <a:ext cx="69975" cy="108350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5565375" y="2474225"/>
              <a:ext cx="18375" cy="34175"/>
            </a:xfrm>
            <a:custGeom>
              <a:avLst/>
              <a:gdLst/>
              <a:ahLst/>
              <a:cxnLst/>
              <a:rect l="l" t="t" r="r" b="b"/>
              <a:pathLst>
                <a:path w="735" h="1367" extrusionOk="0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5550150" y="2392700"/>
              <a:ext cx="38675" cy="70275"/>
            </a:xfrm>
            <a:custGeom>
              <a:avLst/>
              <a:gdLst/>
              <a:ahLst/>
              <a:cxnLst/>
              <a:rect l="l" t="t" r="r" b="b"/>
              <a:pathLst>
                <a:path w="1547" h="2811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5579500" y="2365900"/>
              <a:ext cx="30475" cy="58150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5587950" y="2294250"/>
              <a:ext cx="43475" cy="122475"/>
            </a:xfrm>
            <a:custGeom>
              <a:avLst/>
              <a:gdLst/>
              <a:ahLst/>
              <a:cxnLst/>
              <a:rect l="l" t="t" r="r" b="b"/>
              <a:pathLst>
                <a:path w="1739" h="4899" extrusionOk="0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623500" y="2293400"/>
              <a:ext cx="29925" cy="131500"/>
            </a:xfrm>
            <a:custGeom>
              <a:avLst/>
              <a:gdLst/>
              <a:ahLst/>
              <a:cxnLst/>
              <a:rect l="l" t="t" r="r" b="b"/>
              <a:pathLst>
                <a:path w="1197" h="526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624075" y="2221750"/>
              <a:ext cx="26525" cy="83250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626875" y="2167600"/>
              <a:ext cx="46300" cy="152075"/>
            </a:xfrm>
            <a:custGeom>
              <a:avLst/>
              <a:gdLst/>
              <a:ahLst/>
              <a:cxnLst/>
              <a:rect l="l" t="t" r="r" b="b"/>
              <a:pathLst>
                <a:path w="1852" h="6083" extrusionOk="0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595575" y="2071675"/>
              <a:ext cx="60675" cy="102425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622375" y="2060950"/>
              <a:ext cx="19775" cy="29375"/>
            </a:xfrm>
            <a:custGeom>
              <a:avLst/>
              <a:gdLst/>
              <a:ahLst/>
              <a:cxnLst/>
              <a:rect l="l" t="t" r="r" b="b"/>
              <a:pathLst>
                <a:path w="791" h="1175" extrusionOk="0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480200" y="2481300"/>
              <a:ext cx="45150" cy="56425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5457625" y="2520500"/>
              <a:ext cx="42050" cy="41500"/>
            </a:xfrm>
            <a:custGeom>
              <a:avLst/>
              <a:gdLst/>
              <a:ahLst/>
              <a:cxnLst/>
              <a:rect l="l" t="t" r="r" b="b"/>
              <a:pathLst>
                <a:path w="1682" h="1660" extrusionOk="0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5427725" y="2585375"/>
              <a:ext cx="50525" cy="28075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5421525" y="2608800"/>
              <a:ext cx="52475" cy="21050"/>
            </a:xfrm>
            <a:custGeom>
              <a:avLst/>
              <a:gdLst/>
              <a:ahLst/>
              <a:cxnLst/>
              <a:rect l="l" t="t" r="r" b="b"/>
              <a:pathLst>
                <a:path w="2099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5372425" y="2601475"/>
              <a:ext cx="34725" cy="14625"/>
            </a:xfrm>
            <a:custGeom>
              <a:avLst/>
              <a:gdLst/>
              <a:ahLst/>
              <a:cxnLst/>
              <a:rect l="l" t="t" r="r" b="b"/>
              <a:pathLst>
                <a:path w="1389" h="585" extrusionOk="0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5330950" y="2612750"/>
              <a:ext cx="77600" cy="34275"/>
            </a:xfrm>
            <a:custGeom>
              <a:avLst/>
              <a:gdLst/>
              <a:ahLst/>
              <a:cxnLst/>
              <a:rect l="l" t="t" r="r" b="b"/>
              <a:pathLst>
                <a:path w="3104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5219800" y="2621775"/>
              <a:ext cx="58150" cy="35575"/>
            </a:xfrm>
            <a:custGeom>
              <a:avLst/>
              <a:gdLst/>
              <a:ahLst/>
              <a:cxnLst/>
              <a:rect l="l" t="t" r="r" b="b"/>
              <a:pathLst>
                <a:path w="2326" h="1423" extrusionOk="0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5183425" y="2626575"/>
              <a:ext cx="75350" cy="41500"/>
            </a:xfrm>
            <a:custGeom>
              <a:avLst/>
              <a:gdLst/>
              <a:ahLst/>
              <a:cxnLst/>
              <a:rect l="l" t="t" r="r" b="b"/>
              <a:pathLst>
                <a:path w="3014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5294850" y="2642825"/>
              <a:ext cx="39800" cy="17625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5137425" y="2633900"/>
              <a:ext cx="62950" cy="38400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069450" y="2616425"/>
              <a:ext cx="141350" cy="82950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5709250" y="3244950"/>
              <a:ext cx="577500" cy="434775"/>
            </a:xfrm>
            <a:custGeom>
              <a:avLst/>
              <a:gdLst/>
              <a:ahLst/>
              <a:cxnLst/>
              <a:rect l="l" t="t" r="r" b="b"/>
              <a:pathLst>
                <a:path w="23100" h="17391" extrusionOk="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5715475" y="3178550"/>
              <a:ext cx="593275" cy="368350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5725625" y="3175500"/>
              <a:ext cx="575800" cy="373750"/>
            </a:xfrm>
            <a:custGeom>
              <a:avLst/>
              <a:gdLst/>
              <a:ahLst/>
              <a:cxnLst/>
              <a:rect l="l" t="t" r="r" b="b"/>
              <a:pathLst>
                <a:path w="23032" h="14950" extrusionOk="0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733250" y="3195075"/>
              <a:ext cx="556900" cy="335600"/>
            </a:xfrm>
            <a:custGeom>
              <a:avLst/>
              <a:gdLst/>
              <a:ahLst/>
              <a:cxnLst/>
              <a:rect l="l" t="t" r="r" b="b"/>
              <a:pathLst>
                <a:path w="22276" h="13424" extrusionOk="0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784875" y="3212925"/>
              <a:ext cx="463525" cy="296025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835975" y="3343675"/>
              <a:ext cx="41975" cy="34750"/>
            </a:xfrm>
            <a:custGeom>
              <a:avLst/>
              <a:gdLst/>
              <a:ahLst/>
              <a:cxnLst/>
              <a:rect l="l" t="t" r="r" b="b"/>
              <a:pathLst>
                <a:path w="1679" h="1390" extrusionOk="0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824300" y="3288975"/>
              <a:ext cx="46925" cy="32525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5809275" y="3317700"/>
              <a:ext cx="52350" cy="26500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5813925" y="3256650"/>
              <a:ext cx="52750" cy="25675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5866675" y="3254100"/>
              <a:ext cx="33050" cy="41725"/>
            </a:xfrm>
            <a:custGeom>
              <a:avLst/>
              <a:gdLst/>
              <a:ahLst/>
              <a:cxnLst/>
              <a:rect l="l" t="t" r="r" b="b"/>
              <a:pathLst>
                <a:path w="1322" h="1669" extrusionOk="0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861875" y="3317100"/>
              <a:ext cx="46825" cy="32200"/>
            </a:xfrm>
            <a:custGeom>
              <a:avLst/>
              <a:gdLst/>
              <a:ahLst/>
              <a:cxnLst/>
              <a:rect l="l" t="t" r="r" b="b"/>
              <a:pathLst>
                <a:path w="1873" h="1288" extrusionOk="0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118875" y="3360750"/>
              <a:ext cx="53350" cy="2610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015075" y="3329025"/>
              <a:ext cx="62375" cy="25950"/>
            </a:xfrm>
            <a:custGeom>
              <a:avLst/>
              <a:gdLst/>
              <a:ahLst/>
              <a:cxnLst/>
              <a:rect l="l" t="t" r="r" b="b"/>
              <a:pathLst>
                <a:path w="2495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890375" y="3401650"/>
              <a:ext cx="64325" cy="30750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895725" y="3361425"/>
              <a:ext cx="53675" cy="30925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51600" y="3405875"/>
              <a:ext cx="64600" cy="33400"/>
            </a:xfrm>
            <a:custGeom>
              <a:avLst/>
              <a:gdLst/>
              <a:ahLst/>
              <a:cxnLst/>
              <a:rect l="l" t="t" r="r" b="b"/>
              <a:pathLst>
                <a:path w="2584" h="1336" extrusionOk="0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869225" y="3358900"/>
              <a:ext cx="43975" cy="42525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880350" y="3293175"/>
              <a:ext cx="55900" cy="33250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51875" y="3386400"/>
              <a:ext cx="59000" cy="28600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46550" y="3338025"/>
              <a:ext cx="42200" cy="35025"/>
            </a:xfrm>
            <a:custGeom>
              <a:avLst/>
              <a:gdLst/>
              <a:ahLst/>
              <a:cxnLst/>
              <a:rect l="l" t="t" r="r" b="b"/>
              <a:pathLst>
                <a:path w="1688" h="1401" extrusionOk="0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55275" y="3419675"/>
              <a:ext cx="46900" cy="32400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098575" y="3385550"/>
              <a:ext cx="52050" cy="26725"/>
            </a:xfrm>
            <a:custGeom>
              <a:avLst/>
              <a:gdLst/>
              <a:ahLst/>
              <a:cxnLst/>
              <a:rect l="l" t="t" r="r" b="b"/>
              <a:pathLst>
                <a:path w="2082" h="1069" extrusionOk="0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049100" y="3303525"/>
              <a:ext cx="53150" cy="25625"/>
            </a:xfrm>
            <a:custGeom>
              <a:avLst/>
              <a:gdLst/>
              <a:ahLst/>
              <a:cxnLst/>
              <a:rect l="l" t="t" r="r" b="b"/>
              <a:pathLst>
                <a:path w="2126" h="1025" extrusionOk="0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05150" y="3398325"/>
              <a:ext cx="33075" cy="41725"/>
            </a:xfrm>
            <a:custGeom>
              <a:avLst/>
              <a:gdLst/>
              <a:ahLst/>
              <a:cxnLst/>
              <a:rect l="l" t="t" r="r" b="b"/>
              <a:pathLst>
                <a:path w="1323" h="1669" extrusionOk="0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079975" y="3329100"/>
              <a:ext cx="47100" cy="32425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934675" y="3224975"/>
              <a:ext cx="53050" cy="26075"/>
            </a:xfrm>
            <a:custGeom>
              <a:avLst/>
              <a:gdLst/>
              <a:ahLst/>
              <a:cxnLst/>
              <a:rect l="l" t="t" r="r" b="b"/>
              <a:pathLst>
                <a:path w="2122" h="1043" extrusionOk="0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996475" y="3259475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101125" y="3265425"/>
              <a:ext cx="64325" cy="30750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106700" y="3305475"/>
              <a:ext cx="53400" cy="30950"/>
            </a:xfrm>
            <a:custGeom>
              <a:avLst/>
              <a:gdLst/>
              <a:ahLst/>
              <a:cxnLst/>
              <a:rect l="l" t="t" r="r" b="b"/>
              <a:pathLst>
                <a:path w="2136" h="1238" extrusionOk="0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039600" y="3258550"/>
              <a:ext cx="64625" cy="33375"/>
            </a:xfrm>
            <a:custGeom>
              <a:avLst/>
              <a:gdLst/>
              <a:ahLst/>
              <a:cxnLst/>
              <a:rect l="l" t="t" r="r" b="b"/>
              <a:pathLst>
                <a:path w="2585" h="1335" extrusionOk="0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142650" y="3296400"/>
              <a:ext cx="43950" cy="42525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001950" y="322470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5900800" y="3262125"/>
              <a:ext cx="59000" cy="28550"/>
            </a:xfrm>
            <a:custGeom>
              <a:avLst/>
              <a:gdLst/>
              <a:ahLst/>
              <a:cxnLst/>
              <a:rect l="l" t="t" r="r" b="b"/>
              <a:pathLst>
                <a:path w="2360" h="1142" extrusionOk="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023375" y="3289475"/>
              <a:ext cx="36900" cy="36875"/>
            </a:xfrm>
            <a:custGeom>
              <a:avLst/>
              <a:gdLst/>
              <a:ahLst/>
              <a:cxnLst/>
              <a:rect l="l" t="t" r="r" b="b"/>
              <a:pathLst>
                <a:path w="1476" h="1475" extrusionOk="0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048475" y="3453175"/>
              <a:ext cx="48975" cy="30700"/>
            </a:xfrm>
            <a:custGeom>
              <a:avLst/>
              <a:gdLst/>
              <a:ahLst/>
              <a:cxnLst/>
              <a:rect l="l" t="t" r="r" b="b"/>
              <a:pathLst>
                <a:path w="1959" h="1228" extrusionOk="0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5910600" y="3325875"/>
              <a:ext cx="49200" cy="28575"/>
            </a:xfrm>
            <a:custGeom>
              <a:avLst/>
              <a:gdLst/>
              <a:ahLst/>
              <a:cxnLst/>
              <a:rect l="l" t="t" r="r" b="b"/>
              <a:pathLst>
                <a:path w="1968" h="1143" extrusionOk="0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102050" y="3480550"/>
              <a:ext cx="52950" cy="24225"/>
            </a:xfrm>
            <a:custGeom>
              <a:avLst/>
              <a:gdLst/>
              <a:ahLst/>
              <a:cxnLst/>
              <a:rect l="l" t="t" r="r" b="b"/>
              <a:pathLst>
                <a:path w="2118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57800" y="3261825"/>
              <a:ext cx="32425" cy="4155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058225" y="3403075"/>
              <a:ext cx="45450" cy="35250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6099400" y="3415875"/>
              <a:ext cx="52500" cy="28250"/>
            </a:xfrm>
            <a:custGeom>
              <a:avLst/>
              <a:gdLst/>
              <a:ahLst/>
              <a:cxnLst/>
              <a:rect l="l" t="t" r="r" b="b"/>
              <a:pathLst>
                <a:path w="2100" h="1130" extrusionOk="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876550" y="3234525"/>
              <a:ext cx="60300" cy="27400"/>
            </a:xfrm>
            <a:custGeom>
              <a:avLst/>
              <a:gdLst/>
              <a:ahLst/>
              <a:cxnLst/>
              <a:rect l="l" t="t" r="r" b="b"/>
              <a:pathLst>
                <a:path w="2412" h="1096" extrusionOk="0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06025" y="3425425"/>
              <a:ext cx="51375" cy="24200"/>
            </a:xfrm>
            <a:custGeom>
              <a:avLst/>
              <a:gdLst/>
              <a:ahLst/>
              <a:cxnLst/>
              <a:rect l="l" t="t" r="r" b="b"/>
              <a:pathLst>
                <a:path w="2055" h="968" extrusionOk="0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115500" y="3442675"/>
              <a:ext cx="50425" cy="33850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14350" y="3374800"/>
              <a:ext cx="62550" cy="32000"/>
            </a:xfrm>
            <a:custGeom>
              <a:avLst/>
              <a:gdLst/>
              <a:ahLst/>
              <a:cxnLst/>
              <a:rect l="l" t="t" r="r" b="b"/>
              <a:pathLst>
                <a:path w="2502" h="1280" extrusionOk="0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5987425" y="3292500"/>
              <a:ext cx="41375" cy="43275"/>
            </a:xfrm>
            <a:custGeom>
              <a:avLst/>
              <a:gdLst/>
              <a:ahLst/>
              <a:cxnLst/>
              <a:rect l="l" t="t" r="r" b="b"/>
              <a:pathLst>
                <a:path w="1655" h="1731" extrusionOk="0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70600" y="3446650"/>
              <a:ext cx="55225" cy="36850"/>
            </a:xfrm>
            <a:custGeom>
              <a:avLst/>
              <a:gdLst/>
              <a:ahLst/>
              <a:cxnLst/>
              <a:rect l="l" t="t" r="r" b="b"/>
              <a:pathLst>
                <a:path w="2209" h="1474" extrusionOk="0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058225" y="3355400"/>
              <a:ext cx="58975" cy="30100"/>
            </a:xfrm>
            <a:custGeom>
              <a:avLst/>
              <a:gdLst/>
              <a:ahLst/>
              <a:cxnLst/>
              <a:rect l="l" t="t" r="r" b="b"/>
              <a:pathLst>
                <a:path w="2359" h="1204" extrusionOk="0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072950" y="3440150"/>
              <a:ext cx="42075" cy="34900"/>
            </a:xfrm>
            <a:custGeom>
              <a:avLst/>
              <a:gdLst/>
              <a:ahLst/>
              <a:cxnLst/>
              <a:rect l="l" t="t" r="r" b="b"/>
              <a:pathLst>
                <a:path w="1683" h="1396" extrusionOk="0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5921625" y="3379825"/>
              <a:ext cx="46925" cy="32500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5932400" y="3304900"/>
              <a:ext cx="52750" cy="25650"/>
            </a:xfrm>
            <a:custGeom>
              <a:avLst/>
              <a:gdLst/>
              <a:ahLst/>
              <a:cxnLst/>
              <a:rect l="l" t="t" r="r" b="b"/>
              <a:pathLst>
                <a:path w="2110" h="1026" extrusionOk="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153300" y="3461600"/>
              <a:ext cx="33025" cy="41675"/>
            </a:xfrm>
            <a:custGeom>
              <a:avLst/>
              <a:gdLst/>
              <a:ahLst/>
              <a:cxnLst/>
              <a:rect l="l" t="t" r="r" b="b"/>
              <a:pathLst>
                <a:path w="1321" h="1667" extrusionOk="0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5971050" y="3397850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5935775" y="3337625"/>
              <a:ext cx="47725" cy="39275"/>
            </a:xfrm>
            <a:custGeom>
              <a:avLst/>
              <a:gdLst/>
              <a:ahLst/>
              <a:cxnLst/>
              <a:rect l="l" t="t" r="r" b="b"/>
              <a:pathLst>
                <a:path w="1909" h="1571" extrusionOk="0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5967675" y="3359475"/>
              <a:ext cx="43975" cy="42500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5974275" y="334325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5736625" y="3413625"/>
              <a:ext cx="15375" cy="1285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5742100" y="3462450"/>
              <a:ext cx="13750" cy="12975"/>
            </a:xfrm>
            <a:custGeom>
              <a:avLst/>
              <a:gdLst/>
              <a:ahLst/>
              <a:cxnLst/>
              <a:rect l="l" t="t" r="r" b="b"/>
              <a:pathLst>
                <a:path w="550" h="519" extrusionOk="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5762850" y="3436200"/>
              <a:ext cx="15475" cy="12850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5780325" y="3533250"/>
              <a:ext cx="13600" cy="1285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5943400" y="3545075"/>
              <a:ext cx="15475" cy="13150"/>
            </a:xfrm>
            <a:custGeom>
              <a:avLst/>
              <a:gdLst/>
              <a:ahLst/>
              <a:cxnLst/>
              <a:rect l="l" t="t" r="r" b="b"/>
              <a:pathLst>
                <a:path w="619" h="526" extrusionOk="0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113700" y="3630550"/>
              <a:ext cx="15925" cy="13050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136075" y="3595850"/>
              <a:ext cx="15400" cy="13150"/>
            </a:xfrm>
            <a:custGeom>
              <a:avLst/>
              <a:gdLst/>
              <a:ahLst/>
              <a:cxnLst/>
              <a:rect l="l" t="t" r="r" b="b"/>
              <a:pathLst>
                <a:path w="616" h="526" extrusionOk="0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784875" y="3213075"/>
              <a:ext cx="399750" cy="197775"/>
            </a:xfrm>
            <a:custGeom>
              <a:avLst/>
              <a:gdLst/>
              <a:ahLst/>
              <a:cxnLst/>
              <a:rect l="l" t="t" r="r" b="b"/>
              <a:pathLst>
                <a:path w="15990" h="7911" extrusionOk="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4117350" y="3379275"/>
              <a:ext cx="446025" cy="172400"/>
            </a:xfrm>
            <a:custGeom>
              <a:avLst/>
              <a:gdLst/>
              <a:ahLst/>
              <a:cxnLst/>
              <a:rect l="l" t="t" r="r" b="b"/>
              <a:pathLst>
                <a:path w="17841" h="6896" extrusionOk="0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030725" y="3411675"/>
              <a:ext cx="519675" cy="122175"/>
            </a:xfrm>
            <a:custGeom>
              <a:avLst/>
              <a:gdLst/>
              <a:ahLst/>
              <a:cxnLst/>
              <a:rect l="l" t="t" r="r" b="b"/>
              <a:pathLst>
                <a:path w="20787" h="4887" extrusionOk="0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4150625" y="3160600"/>
              <a:ext cx="255325" cy="336850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181650" y="3222650"/>
              <a:ext cx="175225" cy="268875"/>
            </a:xfrm>
            <a:custGeom>
              <a:avLst/>
              <a:gdLst/>
              <a:ahLst/>
              <a:cxnLst/>
              <a:rect l="l" t="t" r="r" b="b"/>
              <a:pathLst>
                <a:path w="7009" h="10755" extrusionOk="0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3989275" y="3404825"/>
              <a:ext cx="167875" cy="116275"/>
            </a:xfrm>
            <a:custGeom>
              <a:avLst/>
              <a:gdLst/>
              <a:ahLst/>
              <a:cxnLst/>
              <a:rect l="l" t="t" r="r" b="b"/>
              <a:pathLst>
                <a:path w="6715" h="4651" extrusionOk="0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050200" y="3413825"/>
              <a:ext cx="114000" cy="110725"/>
            </a:xfrm>
            <a:custGeom>
              <a:avLst/>
              <a:gdLst/>
              <a:ahLst/>
              <a:cxnLst/>
              <a:rect l="l" t="t" r="r" b="b"/>
              <a:pathLst>
                <a:path w="4560" h="4429" extrusionOk="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3988425" y="3470625"/>
              <a:ext cx="168725" cy="66875"/>
            </a:xfrm>
            <a:custGeom>
              <a:avLst/>
              <a:gdLst/>
              <a:ahLst/>
              <a:cxnLst/>
              <a:rect l="l" t="t" r="r" b="b"/>
              <a:pathLst>
                <a:path w="6749" h="2675" extrusionOk="0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4064300" y="3482475"/>
              <a:ext cx="89750" cy="22025"/>
            </a:xfrm>
            <a:custGeom>
              <a:avLst/>
              <a:gdLst/>
              <a:ahLst/>
              <a:cxnLst/>
              <a:rect l="l" t="t" r="r" b="b"/>
              <a:pathLst>
                <a:path w="3590" h="881" extrusionOk="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082925" y="3488125"/>
              <a:ext cx="51075" cy="9900"/>
            </a:xfrm>
            <a:custGeom>
              <a:avLst/>
              <a:gdLst/>
              <a:ahLst/>
              <a:cxnLst/>
              <a:rect l="l" t="t" r="r" b="b"/>
              <a:pathLst>
                <a:path w="2043" h="396" extrusionOk="0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4091400" y="3480775"/>
              <a:ext cx="42600" cy="7850"/>
            </a:xfrm>
            <a:custGeom>
              <a:avLst/>
              <a:gdLst/>
              <a:ahLst/>
              <a:cxnLst/>
              <a:rect l="l" t="t" r="r" b="b"/>
              <a:pathLst>
                <a:path w="1704" h="314" extrusionOk="0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4097875" y="3300850"/>
              <a:ext cx="117100" cy="192375"/>
            </a:xfrm>
            <a:custGeom>
              <a:avLst/>
              <a:gdLst/>
              <a:ahLst/>
              <a:cxnLst/>
              <a:rect l="l" t="t" r="r" b="b"/>
              <a:pathLst>
                <a:path w="4684" h="7695" extrusionOk="0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4104075" y="3387125"/>
              <a:ext cx="97350" cy="107800"/>
            </a:xfrm>
            <a:custGeom>
              <a:avLst/>
              <a:gdLst/>
              <a:ahLst/>
              <a:cxnLst/>
              <a:rect l="l" t="t" r="r" b="b"/>
              <a:pathLst>
                <a:path w="3894" h="4312" extrusionOk="0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4075300" y="3302500"/>
              <a:ext cx="80725" cy="191050"/>
            </a:xfrm>
            <a:custGeom>
              <a:avLst/>
              <a:gdLst/>
              <a:ahLst/>
              <a:cxnLst/>
              <a:rect l="l" t="t" r="r" b="b"/>
              <a:pathLst>
                <a:path w="3229" h="7642" extrusionOk="0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4122975" y="3434225"/>
              <a:ext cx="43750" cy="64650"/>
            </a:xfrm>
            <a:custGeom>
              <a:avLst/>
              <a:gdLst/>
              <a:ahLst/>
              <a:cxnLst/>
              <a:rect l="l" t="t" r="r" b="b"/>
              <a:pathLst>
                <a:path w="1750" h="2586" extrusionOk="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4137650" y="3438750"/>
              <a:ext cx="24300" cy="54200"/>
            </a:xfrm>
            <a:custGeom>
              <a:avLst/>
              <a:gdLst/>
              <a:ahLst/>
              <a:cxnLst/>
              <a:rect l="l" t="t" r="r" b="b"/>
              <a:pathLst>
                <a:path w="972" h="2168" extrusionOk="0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4150900" y="3446375"/>
              <a:ext cx="13025" cy="50800"/>
            </a:xfrm>
            <a:custGeom>
              <a:avLst/>
              <a:gdLst/>
              <a:ahLst/>
              <a:cxnLst/>
              <a:rect l="l" t="t" r="r" b="b"/>
              <a:pathLst>
                <a:path w="521" h="2032" extrusionOk="0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4154575" y="3406050"/>
              <a:ext cx="162525" cy="95925"/>
            </a:xfrm>
            <a:custGeom>
              <a:avLst/>
              <a:gdLst/>
              <a:ahLst/>
              <a:cxnLst/>
              <a:rect l="l" t="t" r="r" b="b"/>
              <a:pathLst>
                <a:path w="6501" h="3837" extrusionOk="0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4148375" y="3430750"/>
              <a:ext cx="95925" cy="76650"/>
            </a:xfrm>
            <a:custGeom>
              <a:avLst/>
              <a:gdLst/>
              <a:ahLst/>
              <a:cxnLst/>
              <a:rect l="l" t="t" r="r" b="b"/>
              <a:pathLst>
                <a:path w="3837" h="3066" extrusionOk="0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4148925" y="3386050"/>
              <a:ext cx="166475" cy="108025"/>
            </a:xfrm>
            <a:custGeom>
              <a:avLst/>
              <a:gdLst/>
              <a:ahLst/>
              <a:cxnLst/>
              <a:rect l="l" t="t" r="r" b="b"/>
              <a:pathLst>
                <a:path w="6659" h="4321" extrusionOk="0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4153450" y="3431700"/>
              <a:ext cx="54200" cy="63225"/>
            </a:xfrm>
            <a:custGeom>
              <a:avLst/>
              <a:gdLst/>
              <a:ahLst/>
              <a:cxnLst/>
              <a:rect l="l" t="t" r="r" b="b"/>
              <a:pathLst>
                <a:path w="2168" h="2529" extrusionOk="0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4157400" y="3441000"/>
              <a:ext cx="62375" cy="51375"/>
            </a:xfrm>
            <a:custGeom>
              <a:avLst/>
              <a:gdLst/>
              <a:ahLst/>
              <a:cxnLst/>
              <a:rect l="l" t="t" r="r" b="b"/>
              <a:pathLst>
                <a:path w="2495" h="2055" extrusionOk="0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4159375" y="3466125"/>
              <a:ext cx="44025" cy="24850"/>
            </a:xfrm>
            <a:custGeom>
              <a:avLst/>
              <a:gdLst/>
              <a:ahLst/>
              <a:cxnLst/>
              <a:rect l="l" t="t" r="r" b="b"/>
              <a:pathLst>
                <a:path w="1761" h="994" extrusionOk="0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4170375" y="3478875"/>
              <a:ext cx="35575" cy="7850"/>
            </a:xfrm>
            <a:custGeom>
              <a:avLst/>
              <a:gdLst/>
              <a:ahLst/>
              <a:cxnLst/>
              <a:rect l="l" t="t" r="r" b="b"/>
              <a:pathLst>
                <a:path w="1423" h="314" extrusionOk="0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4150900" y="3492075"/>
              <a:ext cx="145875" cy="125925"/>
            </a:xfrm>
            <a:custGeom>
              <a:avLst/>
              <a:gdLst/>
              <a:ahLst/>
              <a:cxnLst/>
              <a:rect l="l" t="t" r="r" b="b"/>
              <a:pathLst>
                <a:path w="5835" h="5037" extrusionOk="0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4150900" y="3492075"/>
              <a:ext cx="94400" cy="85375"/>
            </a:xfrm>
            <a:custGeom>
              <a:avLst/>
              <a:gdLst/>
              <a:ahLst/>
              <a:cxnLst/>
              <a:rect l="l" t="t" r="r" b="b"/>
              <a:pathLst>
                <a:path w="3776" h="3415" extrusionOk="0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4150625" y="3490650"/>
              <a:ext cx="166750" cy="101875"/>
            </a:xfrm>
            <a:custGeom>
              <a:avLst/>
              <a:gdLst/>
              <a:ahLst/>
              <a:cxnLst/>
              <a:rect l="l" t="t" r="r" b="b"/>
              <a:pathLst>
                <a:path w="6670" h="4075" extrusionOk="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4157975" y="3492075"/>
              <a:ext cx="87750" cy="57850"/>
            </a:xfrm>
            <a:custGeom>
              <a:avLst/>
              <a:gdLst/>
              <a:ahLst/>
              <a:cxnLst/>
              <a:rect l="l" t="t" r="r" b="b"/>
              <a:pathLst>
                <a:path w="3510" h="2314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4161625" y="3498550"/>
              <a:ext cx="43200" cy="39800"/>
            </a:xfrm>
            <a:custGeom>
              <a:avLst/>
              <a:gdLst/>
              <a:ahLst/>
              <a:cxnLst/>
              <a:rect l="l" t="t" r="r" b="b"/>
              <a:pathLst>
                <a:path w="1728" h="1592" extrusionOk="0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4161925" y="3501375"/>
              <a:ext cx="36975" cy="45725"/>
            </a:xfrm>
            <a:custGeom>
              <a:avLst/>
              <a:gdLst/>
              <a:ahLst/>
              <a:cxnLst/>
              <a:rect l="l" t="t" r="r" b="b"/>
              <a:pathLst>
                <a:path w="1479" h="1829" extrusionOk="0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4045400" y="3490100"/>
              <a:ext cx="118800" cy="150150"/>
            </a:xfrm>
            <a:custGeom>
              <a:avLst/>
              <a:gdLst/>
              <a:ahLst/>
              <a:cxnLst/>
              <a:rect l="l" t="t" r="r" b="b"/>
              <a:pathLst>
                <a:path w="4752" h="6006" extrusionOk="0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4150075" y="34765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4086025" y="3490100"/>
              <a:ext cx="78175" cy="105825"/>
            </a:xfrm>
            <a:custGeom>
              <a:avLst/>
              <a:gdLst/>
              <a:ahLst/>
              <a:cxnLst/>
              <a:rect l="l" t="t" r="r" b="b"/>
              <a:pathLst>
                <a:path w="3127" h="4233" extrusionOk="0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4063750" y="3495175"/>
              <a:ext cx="113975" cy="165800"/>
            </a:xfrm>
            <a:custGeom>
              <a:avLst/>
              <a:gdLst/>
              <a:ahLst/>
              <a:cxnLst/>
              <a:rect l="l" t="t" r="r" b="b"/>
              <a:pathLst>
                <a:path w="4559" h="6632" extrusionOk="0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4127225" y="3503625"/>
              <a:ext cx="26525" cy="80725"/>
            </a:xfrm>
            <a:custGeom>
              <a:avLst/>
              <a:gdLst/>
              <a:ahLst/>
              <a:cxnLst/>
              <a:rect l="l" t="t" r="r" b="b"/>
              <a:pathLst>
                <a:path w="1061" h="3229" extrusionOk="0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4097600" y="3494050"/>
              <a:ext cx="57275" cy="93400"/>
            </a:xfrm>
            <a:custGeom>
              <a:avLst/>
              <a:gdLst/>
              <a:ahLst/>
              <a:cxnLst/>
              <a:rect l="l" t="t" r="r" b="b"/>
              <a:pathLst>
                <a:path w="2291" h="3736" extrusionOk="0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4108325" y="3494050"/>
              <a:ext cx="45725" cy="62925"/>
            </a:xfrm>
            <a:custGeom>
              <a:avLst/>
              <a:gdLst/>
              <a:ahLst/>
              <a:cxnLst/>
              <a:rect l="l" t="t" r="r" b="b"/>
              <a:pathLst>
                <a:path w="1829" h="2517" extrusionOk="0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4109150" y="3494050"/>
              <a:ext cx="44900" cy="44300"/>
            </a:xfrm>
            <a:custGeom>
              <a:avLst/>
              <a:gdLst/>
              <a:ahLst/>
              <a:cxnLst/>
              <a:rect l="l" t="t" r="r" b="b"/>
              <a:pathLst>
                <a:path w="1796" h="1772" extrusionOk="0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54739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5618975" y="1566700"/>
              <a:ext cx="15000" cy="47150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558175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4461500" y="2560850"/>
              <a:ext cx="488650" cy="46287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4441750" y="2557750"/>
              <a:ext cx="511775" cy="597500"/>
            </a:xfrm>
            <a:custGeom>
              <a:avLst/>
              <a:gdLst/>
              <a:ahLst/>
              <a:cxnLst/>
              <a:rect l="l" t="t" r="r" b="b"/>
              <a:pathLst>
                <a:path w="20471" h="23900" extrusionOk="0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4763075" y="2794425"/>
              <a:ext cx="89450" cy="108625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4828525" y="2899075"/>
              <a:ext cx="33600" cy="37000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3263125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3378225" y="2645475"/>
              <a:ext cx="683275" cy="439825"/>
            </a:xfrm>
            <a:custGeom>
              <a:avLst/>
              <a:gdLst/>
              <a:ahLst/>
              <a:cxnLst/>
              <a:rect l="l" t="t" r="r" b="b"/>
              <a:pathLst>
                <a:path w="27331" h="17593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3378225" y="2645475"/>
              <a:ext cx="309225" cy="242625"/>
            </a:xfrm>
            <a:custGeom>
              <a:avLst/>
              <a:gdLst/>
              <a:ahLst/>
              <a:cxnLst/>
              <a:rect l="l" t="t" r="r" b="b"/>
              <a:pathLst>
                <a:path w="12369" h="9705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3396275" y="2379325"/>
              <a:ext cx="743100" cy="702875"/>
            </a:xfrm>
            <a:custGeom>
              <a:avLst/>
              <a:gdLst/>
              <a:ahLst/>
              <a:cxnLst/>
              <a:rect l="l" t="t" r="r" b="b"/>
              <a:pathLst>
                <a:path w="29724" h="28115" extrusionOk="0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3280900" y="2281850"/>
              <a:ext cx="869200" cy="491150"/>
            </a:xfrm>
            <a:custGeom>
              <a:avLst/>
              <a:gdLst/>
              <a:ahLst/>
              <a:cxnLst/>
              <a:rect l="l" t="t" r="r" b="b"/>
              <a:pathLst>
                <a:path w="34768" h="19646" extrusionOk="0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3396275" y="2379325"/>
              <a:ext cx="743100" cy="469850"/>
            </a:xfrm>
            <a:custGeom>
              <a:avLst/>
              <a:gdLst/>
              <a:ahLst/>
              <a:cxnLst/>
              <a:rect l="l" t="t" r="r" b="b"/>
              <a:pathLst>
                <a:path w="29724" h="18794" extrusionOk="0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280625" y="2280725"/>
              <a:ext cx="869475" cy="438675"/>
            </a:xfrm>
            <a:custGeom>
              <a:avLst/>
              <a:gdLst/>
              <a:ahLst/>
              <a:cxnLst/>
              <a:rect l="l" t="t" r="r" b="b"/>
              <a:pathLst>
                <a:path w="34779" h="17547" extrusionOk="0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780500" y="2896825"/>
              <a:ext cx="64625" cy="50525"/>
            </a:xfrm>
            <a:custGeom>
              <a:avLst/>
              <a:gdLst/>
              <a:ahLst/>
              <a:cxnLst/>
              <a:rect l="l" t="t" r="r" b="b"/>
              <a:pathLst>
                <a:path w="2585" h="2021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616600" y="2844350"/>
              <a:ext cx="179725" cy="89750"/>
            </a:xfrm>
            <a:custGeom>
              <a:avLst/>
              <a:gdLst/>
              <a:ahLst/>
              <a:cxnLst/>
              <a:rect l="l" t="t" r="r" b="b"/>
              <a:pathLst>
                <a:path w="7189" h="3590" extrusionOk="0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783325" y="2726450"/>
              <a:ext cx="98200" cy="149250"/>
            </a:xfrm>
            <a:custGeom>
              <a:avLst/>
              <a:gdLst/>
              <a:ahLst/>
              <a:cxnLst/>
              <a:rect l="l" t="t" r="r" b="b"/>
              <a:pathLst>
                <a:path w="3928" h="5970" extrusionOk="0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4055275" y="2597525"/>
              <a:ext cx="14125" cy="220350"/>
            </a:xfrm>
            <a:custGeom>
              <a:avLst/>
              <a:gdLst/>
              <a:ahLst/>
              <a:cxnLst/>
              <a:rect l="l" t="t" r="r" b="b"/>
              <a:pathLst>
                <a:path w="565" h="8814" extrusionOk="0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518725" y="2652525"/>
              <a:ext cx="119625" cy="100750"/>
            </a:xfrm>
            <a:custGeom>
              <a:avLst/>
              <a:gdLst/>
              <a:ahLst/>
              <a:cxnLst/>
              <a:rect l="l" t="t" r="r" b="b"/>
              <a:pathLst>
                <a:path w="4785" h="4030" extrusionOk="0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3857250" y="2462950"/>
              <a:ext cx="58125" cy="238975"/>
            </a:xfrm>
            <a:custGeom>
              <a:avLst/>
              <a:gdLst/>
              <a:ahLst/>
              <a:cxnLst/>
              <a:rect l="l" t="t" r="r" b="b"/>
              <a:pathLst>
                <a:path w="2325" h="9559" extrusionOk="0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4065425" y="2394675"/>
              <a:ext cx="21750" cy="159975"/>
            </a:xfrm>
            <a:custGeom>
              <a:avLst/>
              <a:gdLst/>
              <a:ahLst/>
              <a:cxnLst/>
              <a:rect l="l" t="t" r="r" b="b"/>
              <a:pathLst>
                <a:path w="870" h="6399" extrusionOk="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3877575" y="2749600"/>
              <a:ext cx="28900" cy="25775"/>
            </a:xfrm>
            <a:custGeom>
              <a:avLst/>
              <a:gdLst/>
              <a:ahLst/>
              <a:cxnLst/>
              <a:rect l="l" t="t" r="r" b="b"/>
              <a:pathLst>
                <a:path w="1156" h="1031" extrusionOk="0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3958950" y="2790900"/>
              <a:ext cx="28875" cy="25425"/>
            </a:xfrm>
            <a:custGeom>
              <a:avLst/>
              <a:gdLst/>
              <a:ahLst/>
              <a:cxnLst/>
              <a:rect l="l" t="t" r="r" b="b"/>
              <a:pathLst>
                <a:path w="1155" h="1017" extrusionOk="0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4070375" y="2652425"/>
              <a:ext cx="27750" cy="27225"/>
            </a:xfrm>
            <a:custGeom>
              <a:avLst/>
              <a:gdLst/>
              <a:ahLst/>
              <a:cxnLst/>
              <a:rect l="l" t="t" r="r" b="b"/>
              <a:pathLst>
                <a:path w="1110" h="1089" extrusionOk="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3964400" y="2983475"/>
              <a:ext cx="28600" cy="23200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3971200" y="2700950"/>
              <a:ext cx="35725" cy="25675"/>
            </a:xfrm>
            <a:custGeom>
              <a:avLst/>
              <a:gdLst/>
              <a:ahLst/>
              <a:cxnLst/>
              <a:rect l="l" t="t" r="r" b="b"/>
              <a:pathLst>
                <a:path w="1429" h="1027" extrusionOk="0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3716450" y="2810150"/>
              <a:ext cx="28800" cy="23025"/>
            </a:xfrm>
            <a:custGeom>
              <a:avLst/>
              <a:gdLst/>
              <a:ahLst/>
              <a:cxnLst/>
              <a:rect l="l" t="t" r="r" b="b"/>
              <a:pathLst>
                <a:path w="1152" h="921" extrusionOk="0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3972600" y="2869325"/>
              <a:ext cx="29000" cy="22275"/>
            </a:xfrm>
            <a:custGeom>
              <a:avLst/>
              <a:gdLst/>
              <a:ahLst/>
              <a:cxnLst/>
              <a:rect l="l" t="t" r="r" b="b"/>
              <a:pathLst>
                <a:path w="1160" h="891" extrusionOk="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3784900" y="2664300"/>
              <a:ext cx="28975" cy="22125"/>
            </a:xfrm>
            <a:custGeom>
              <a:avLst/>
              <a:gdLst/>
              <a:ahLst/>
              <a:cxnLst/>
              <a:rect l="l" t="t" r="r" b="b"/>
              <a:pathLst>
                <a:path w="1159" h="885" extrusionOk="0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4044600" y="2895900"/>
              <a:ext cx="27975" cy="27325"/>
            </a:xfrm>
            <a:custGeom>
              <a:avLst/>
              <a:gdLst/>
              <a:ahLst/>
              <a:cxnLst/>
              <a:rect l="l" t="t" r="r" b="b"/>
              <a:pathLst>
                <a:path w="1119" h="1093" extrusionOk="0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3925875" y="2901400"/>
              <a:ext cx="27700" cy="27425"/>
            </a:xfrm>
            <a:custGeom>
              <a:avLst/>
              <a:gdLst/>
              <a:ahLst/>
              <a:cxnLst/>
              <a:rect l="l" t="t" r="r" b="b"/>
              <a:pathLst>
                <a:path w="1108" h="1097" extrusionOk="0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3989975" y="2929200"/>
              <a:ext cx="40100" cy="23475"/>
            </a:xfrm>
            <a:custGeom>
              <a:avLst/>
              <a:gdLst/>
              <a:ahLst/>
              <a:cxnLst/>
              <a:rect l="l" t="t" r="r" b="b"/>
              <a:pathLst>
                <a:path w="1604" h="939" extrusionOk="0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4011300" y="2997500"/>
              <a:ext cx="39975" cy="23600"/>
            </a:xfrm>
            <a:custGeom>
              <a:avLst/>
              <a:gdLst/>
              <a:ahLst/>
              <a:cxnLst/>
              <a:rect l="l" t="t" r="r" b="b"/>
              <a:pathLst>
                <a:path w="1599" h="944" extrusionOk="0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3461375" y="2752750"/>
              <a:ext cx="28375" cy="23425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857350" y="2950325"/>
              <a:ext cx="35750" cy="25625"/>
            </a:xfrm>
            <a:custGeom>
              <a:avLst/>
              <a:gdLst/>
              <a:ahLst/>
              <a:cxnLst/>
              <a:rect l="l" t="t" r="r" b="b"/>
              <a:pathLst>
                <a:path w="1430" h="1025" extrusionOk="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3808125" y="2871275"/>
              <a:ext cx="28575" cy="23275"/>
            </a:xfrm>
            <a:custGeom>
              <a:avLst/>
              <a:gdLst/>
              <a:ahLst/>
              <a:cxnLst/>
              <a:rect l="l" t="t" r="r" b="b"/>
              <a:pathLst>
                <a:path w="1143" h="931" extrusionOk="0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3647925" y="2639900"/>
              <a:ext cx="34950" cy="25650"/>
            </a:xfrm>
            <a:custGeom>
              <a:avLst/>
              <a:gdLst/>
              <a:ahLst/>
              <a:cxnLst/>
              <a:rect l="l" t="t" r="r" b="b"/>
              <a:pathLst>
                <a:path w="1398" h="1026" extrusionOk="0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3900975" y="2857225"/>
              <a:ext cx="28975" cy="25575"/>
            </a:xfrm>
            <a:custGeom>
              <a:avLst/>
              <a:gdLst/>
              <a:ahLst/>
              <a:cxnLst/>
              <a:rect l="l" t="t" r="r" b="b"/>
              <a:pathLst>
                <a:path w="1159" h="1023" extrusionOk="0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3914725" y="2952550"/>
              <a:ext cx="28800" cy="25475"/>
            </a:xfrm>
            <a:custGeom>
              <a:avLst/>
              <a:gdLst/>
              <a:ahLst/>
              <a:cxnLst/>
              <a:rect l="l" t="t" r="r" b="b"/>
              <a:pathLst>
                <a:path w="1152" h="1019" extrusionOk="0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3963825" y="2470975"/>
              <a:ext cx="28600" cy="23200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4013800" y="3029025"/>
              <a:ext cx="35675" cy="25400"/>
            </a:xfrm>
            <a:custGeom>
              <a:avLst/>
              <a:gdLst/>
              <a:ahLst/>
              <a:cxnLst/>
              <a:rect l="l" t="t" r="r" b="b"/>
              <a:pathLst>
                <a:path w="1427" h="1016" extrusionOk="0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4036350" y="2820325"/>
              <a:ext cx="28625" cy="22800"/>
            </a:xfrm>
            <a:custGeom>
              <a:avLst/>
              <a:gdLst/>
              <a:ahLst/>
              <a:cxnLst/>
              <a:rect l="l" t="t" r="r" b="b"/>
              <a:pathLst>
                <a:path w="1145" h="912" extrusionOk="0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357250" y="2912675"/>
              <a:ext cx="372975" cy="258875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370225" y="2870025"/>
              <a:ext cx="433075" cy="297925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541475" y="2937725"/>
              <a:ext cx="228525" cy="398925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595925" y="2943950"/>
              <a:ext cx="117375" cy="313425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696625" y="2859800"/>
              <a:ext cx="165900" cy="123200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694375" y="2872225"/>
              <a:ext cx="120475" cy="10147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694925" y="2841175"/>
              <a:ext cx="158575" cy="98850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700300" y="2884125"/>
              <a:ext cx="72800" cy="5590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715825" y="2902900"/>
              <a:ext cx="45725" cy="23000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716650" y="2912975"/>
              <a:ext cx="40375" cy="15475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685625" y="2930925"/>
              <a:ext cx="126700" cy="171425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683375" y="2927300"/>
              <a:ext cx="97350" cy="98775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693250" y="2927200"/>
              <a:ext cx="131200" cy="163750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681675" y="2930975"/>
              <a:ext cx="67450" cy="38650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688450" y="2933775"/>
              <a:ext cx="45725" cy="38125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684775" y="2931250"/>
              <a:ext cx="33875" cy="39800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568550" y="2929825"/>
              <a:ext cx="129525" cy="133600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618900" y="2923900"/>
              <a:ext cx="88475" cy="85725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78150" y="2929550"/>
              <a:ext cx="137975" cy="148575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674625" y="2928425"/>
              <a:ext cx="22875" cy="80700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659100" y="2932375"/>
              <a:ext cx="34175" cy="73650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663050" y="2934625"/>
              <a:ext cx="28525" cy="41775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654875" y="2943375"/>
              <a:ext cx="28800" cy="22025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523700" y="2854200"/>
              <a:ext cx="174925" cy="100050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589750" y="2873500"/>
              <a:ext cx="108875" cy="76575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517200" y="2903875"/>
              <a:ext cx="182275" cy="67900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589700" y="2918275"/>
              <a:ext cx="101875" cy="17500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630050" y="2912050"/>
              <a:ext cx="56175" cy="16675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631750" y="2901625"/>
              <a:ext cx="53050" cy="24850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652900" y="2759725"/>
              <a:ext cx="107800" cy="173250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703125" y="2941125"/>
              <a:ext cx="2275" cy="3125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656300" y="2822325"/>
              <a:ext cx="78150" cy="11065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622425" y="2751925"/>
              <a:ext cx="90025" cy="178225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674900" y="2836750"/>
              <a:ext cx="16400" cy="83800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687600" y="2820650"/>
              <a:ext cx="16950" cy="10920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694100" y="2852825"/>
              <a:ext cx="14400" cy="76750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695225" y="2870025"/>
              <a:ext cx="20600" cy="595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032775" y="2125000"/>
              <a:ext cx="516900" cy="383775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031150" y="2122450"/>
              <a:ext cx="605700" cy="471425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286175" y="2209350"/>
              <a:ext cx="119625" cy="74500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398725" y="2204275"/>
              <a:ext cx="40925" cy="28700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1235075" y="1951775"/>
              <a:ext cx="646600" cy="731175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1066950" y="1862650"/>
              <a:ext cx="769325" cy="765950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1110375" y="1891075"/>
              <a:ext cx="701350" cy="708125"/>
            </a:xfrm>
            <a:custGeom>
              <a:avLst/>
              <a:gdLst/>
              <a:ahLst/>
              <a:cxnLst/>
              <a:rect l="l" t="t" r="r" b="b"/>
              <a:pathLst>
                <a:path w="28054" h="28325" extrusionOk="0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1229700" y="2001350"/>
              <a:ext cx="453650" cy="494625"/>
            </a:xfrm>
            <a:custGeom>
              <a:avLst/>
              <a:gdLst/>
              <a:ahLst/>
              <a:cxnLst/>
              <a:rect l="l" t="t" r="r" b="b"/>
              <a:pathLst>
                <a:path w="18146" h="19785" extrusionOk="0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319150" y="2105225"/>
              <a:ext cx="378025" cy="416350"/>
            </a:xfrm>
            <a:custGeom>
              <a:avLst/>
              <a:gdLst/>
              <a:ahLst/>
              <a:cxnLst/>
              <a:rect l="l" t="t" r="r" b="b"/>
              <a:pathLst>
                <a:path w="15121" h="16654" extrusionOk="0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1703650" y="2441525"/>
              <a:ext cx="69975" cy="108350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1773050" y="2474225"/>
              <a:ext cx="18075" cy="34175"/>
            </a:xfrm>
            <a:custGeom>
              <a:avLst/>
              <a:gdLst/>
              <a:ahLst/>
              <a:cxnLst/>
              <a:rect l="l" t="t" r="r" b="b"/>
              <a:pathLst>
                <a:path w="723" h="1367" extrusionOk="0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757525" y="2392700"/>
              <a:ext cx="38950" cy="70275"/>
            </a:xfrm>
            <a:custGeom>
              <a:avLst/>
              <a:gdLst/>
              <a:ahLst/>
              <a:cxnLst/>
              <a:rect l="l" t="t" r="r" b="b"/>
              <a:pathLst>
                <a:path w="1558" h="2811" extrusionOk="0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786875" y="2365900"/>
              <a:ext cx="30475" cy="58150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795325" y="2294250"/>
              <a:ext cx="43750" cy="122475"/>
            </a:xfrm>
            <a:custGeom>
              <a:avLst/>
              <a:gdLst/>
              <a:ahLst/>
              <a:cxnLst/>
              <a:rect l="l" t="t" r="r" b="b"/>
              <a:pathLst>
                <a:path w="1750" h="4899" extrusionOk="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830875" y="2293400"/>
              <a:ext cx="30225" cy="131500"/>
            </a:xfrm>
            <a:custGeom>
              <a:avLst/>
              <a:gdLst/>
              <a:ahLst/>
              <a:cxnLst/>
              <a:rect l="l" t="t" r="r" b="b"/>
              <a:pathLst>
                <a:path w="1209" h="5260" extrusionOk="0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831450" y="2221750"/>
              <a:ext cx="26525" cy="83250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1834275" y="2167600"/>
              <a:ext cx="46275" cy="152075"/>
            </a:xfrm>
            <a:custGeom>
              <a:avLst/>
              <a:gdLst/>
              <a:ahLst/>
              <a:cxnLst/>
              <a:rect l="l" t="t" r="r" b="b"/>
              <a:pathLst>
                <a:path w="1851" h="6083" extrusionOk="0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02950" y="2071675"/>
              <a:ext cx="60675" cy="102425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830025" y="2060950"/>
              <a:ext cx="19500" cy="29375"/>
            </a:xfrm>
            <a:custGeom>
              <a:avLst/>
              <a:gdLst/>
              <a:ahLst/>
              <a:cxnLst/>
              <a:rect l="l" t="t" r="r" b="b"/>
              <a:pathLst>
                <a:path w="780" h="1175" extrusionOk="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1687575" y="2481300"/>
              <a:ext cx="45150" cy="56425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1665275" y="2520500"/>
              <a:ext cx="41775" cy="41500"/>
            </a:xfrm>
            <a:custGeom>
              <a:avLst/>
              <a:gdLst/>
              <a:ahLst/>
              <a:cxnLst/>
              <a:rect l="l" t="t" r="r" b="b"/>
              <a:pathLst>
                <a:path w="1671" h="1660" extrusionOk="0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1635100" y="2585375"/>
              <a:ext cx="50525" cy="28075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1628900" y="2608800"/>
              <a:ext cx="52500" cy="21050"/>
            </a:xfrm>
            <a:custGeom>
              <a:avLst/>
              <a:gdLst/>
              <a:ahLst/>
              <a:cxnLst/>
              <a:rect l="l" t="t" r="r" b="b"/>
              <a:pathLst>
                <a:path w="2100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1579800" y="2601475"/>
              <a:ext cx="34450" cy="14625"/>
            </a:xfrm>
            <a:custGeom>
              <a:avLst/>
              <a:gdLst/>
              <a:ahLst/>
              <a:cxnLst/>
              <a:rect l="l" t="t" r="r" b="b"/>
              <a:pathLst>
                <a:path w="1378" h="585" extrusionOk="0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1538325" y="2612750"/>
              <a:ext cx="77625" cy="34275"/>
            </a:xfrm>
            <a:custGeom>
              <a:avLst/>
              <a:gdLst/>
              <a:ahLst/>
              <a:cxnLst/>
              <a:rect l="l" t="t" r="r" b="b"/>
              <a:pathLst>
                <a:path w="3105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1427475" y="2621775"/>
              <a:ext cx="58125" cy="35575"/>
            </a:xfrm>
            <a:custGeom>
              <a:avLst/>
              <a:gdLst/>
              <a:ahLst/>
              <a:cxnLst/>
              <a:rect l="l" t="t" r="r" b="b"/>
              <a:pathLst>
                <a:path w="2325" h="1423" extrusionOk="0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1390800" y="2626575"/>
              <a:ext cx="75625" cy="41500"/>
            </a:xfrm>
            <a:custGeom>
              <a:avLst/>
              <a:gdLst/>
              <a:ahLst/>
              <a:cxnLst/>
              <a:rect l="l" t="t" r="r" b="b"/>
              <a:pathLst>
                <a:path w="3025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1502225" y="2642825"/>
              <a:ext cx="39800" cy="17625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1344800" y="2633900"/>
              <a:ext cx="62950" cy="38400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1276825" y="2616425"/>
              <a:ext cx="141350" cy="82950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1916650" y="3244950"/>
              <a:ext cx="577475" cy="434775"/>
            </a:xfrm>
            <a:custGeom>
              <a:avLst/>
              <a:gdLst/>
              <a:ahLst/>
              <a:cxnLst/>
              <a:rect l="l" t="t" r="r" b="b"/>
              <a:pathLst>
                <a:path w="23099" h="17391" extrusionOk="0">
                  <a:moveTo>
                    <a:pt x="1625" y="0"/>
                  </a:moveTo>
                  <a:lnTo>
                    <a:pt x="1625" y="0"/>
                  </a:lnTo>
                  <a:cubicBezTo>
                    <a:pt x="1546" y="79"/>
                    <a:pt x="1467" y="158"/>
                    <a:pt x="1388" y="237"/>
                  </a:cubicBezTo>
                  <a:cubicBezTo>
                    <a:pt x="79" y="1648"/>
                    <a:pt x="0" y="5981"/>
                    <a:pt x="576" y="8463"/>
                  </a:cubicBezTo>
                  <a:cubicBezTo>
                    <a:pt x="1467" y="12481"/>
                    <a:pt x="5766" y="16520"/>
                    <a:pt x="10099" y="17242"/>
                  </a:cubicBezTo>
                  <a:cubicBezTo>
                    <a:pt x="10690" y="17341"/>
                    <a:pt x="11295" y="17391"/>
                    <a:pt x="11905" y="17391"/>
                  </a:cubicBezTo>
                  <a:cubicBezTo>
                    <a:pt x="16163" y="17391"/>
                    <a:pt x="20710" y="14994"/>
                    <a:pt x="23099" y="10404"/>
                  </a:cubicBezTo>
                  <a:lnTo>
                    <a:pt x="23099" y="10404"/>
                  </a:lnTo>
                  <a:cubicBezTo>
                    <a:pt x="22930" y="10619"/>
                    <a:pt x="22704" y="10799"/>
                    <a:pt x="22467" y="10935"/>
                  </a:cubicBezTo>
                  <a:cubicBezTo>
                    <a:pt x="20985" y="11789"/>
                    <a:pt x="19359" y="12079"/>
                    <a:pt x="17695" y="12079"/>
                  </a:cubicBezTo>
                  <a:cubicBezTo>
                    <a:pt x="15974" y="12079"/>
                    <a:pt x="14212" y="11769"/>
                    <a:pt x="12526" y="11454"/>
                  </a:cubicBezTo>
                  <a:cubicBezTo>
                    <a:pt x="10303" y="11093"/>
                    <a:pt x="7820" y="9727"/>
                    <a:pt x="5924" y="8509"/>
                  </a:cubicBezTo>
                  <a:cubicBezTo>
                    <a:pt x="4739" y="7775"/>
                    <a:pt x="3306" y="6861"/>
                    <a:pt x="2358" y="5812"/>
                  </a:cubicBezTo>
                  <a:cubicBezTo>
                    <a:pt x="1049" y="4469"/>
                    <a:pt x="248" y="1749"/>
                    <a:pt x="1625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1922850" y="3178550"/>
              <a:ext cx="593275" cy="368350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7" y="0"/>
                    <a:pt x="3414" y="610"/>
                    <a:pt x="1377" y="2656"/>
                  </a:cubicBezTo>
                  <a:cubicBezTo>
                    <a:pt x="0" y="4405"/>
                    <a:pt x="813" y="7125"/>
                    <a:pt x="2110" y="8468"/>
                  </a:cubicBezTo>
                  <a:cubicBezTo>
                    <a:pt x="3070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89" y="14110"/>
                  </a:cubicBezTo>
                  <a:cubicBezTo>
                    <a:pt x="13965" y="14424"/>
                    <a:pt x="15720" y="14733"/>
                    <a:pt x="17436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2" y="13275"/>
                    <a:pt x="22862" y="13060"/>
                  </a:cubicBezTo>
                  <a:cubicBezTo>
                    <a:pt x="23020" y="12756"/>
                    <a:pt x="23167" y="12451"/>
                    <a:pt x="23302" y="12135"/>
                  </a:cubicBezTo>
                  <a:cubicBezTo>
                    <a:pt x="23731" y="11142"/>
                    <a:pt x="22964" y="8095"/>
                    <a:pt x="22061" y="6651"/>
                  </a:cubicBezTo>
                  <a:cubicBezTo>
                    <a:pt x="20267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1933000" y="3175500"/>
              <a:ext cx="576075" cy="373750"/>
            </a:xfrm>
            <a:custGeom>
              <a:avLst/>
              <a:gdLst/>
              <a:ahLst/>
              <a:cxnLst/>
              <a:rect l="l" t="t" r="r" b="b"/>
              <a:pathLst>
                <a:path w="23043" h="14950" extrusionOk="0">
                  <a:moveTo>
                    <a:pt x="8281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69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32" y="567"/>
                    <a:pt x="3758" y="736"/>
                    <a:pt x="3296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402"/>
                    <a:pt x="2190" y="1526"/>
                    <a:pt x="1987" y="1672"/>
                  </a:cubicBezTo>
                  <a:cubicBezTo>
                    <a:pt x="1569" y="1966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07" y="3162"/>
                    <a:pt x="159" y="3771"/>
                    <a:pt x="80" y="4414"/>
                  </a:cubicBezTo>
                  <a:cubicBezTo>
                    <a:pt x="1" y="5046"/>
                    <a:pt x="46" y="5690"/>
                    <a:pt x="204" y="6310"/>
                  </a:cubicBezTo>
                  <a:cubicBezTo>
                    <a:pt x="362" y="6920"/>
                    <a:pt x="621" y="7506"/>
                    <a:pt x="960" y="8037"/>
                  </a:cubicBezTo>
                  <a:cubicBezTo>
                    <a:pt x="1140" y="8308"/>
                    <a:pt x="1332" y="8556"/>
                    <a:pt x="1558" y="8793"/>
                  </a:cubicBezTo>
                  <a:lnTo>
                    <a:pt x="2224" y="9413"/>
                  </a:lnTo>
                  <a:cubicBezTo>
                    <a:pt x="2438" y="9628"/>
                    <a:pt x="2697" y="9797"/>
                    <a:pt x="2946" y="10000"/>
                  </a:cubicBezTo>
                  <a:cubicBezTo>
                    <a:pt x="3194" y="10192"/>
                    <a:pt x="3442" y="10361"/>
                    <a:pt x="3702" y="10531"/>
                  </a:cubicBezTo>
                  <a:cubicBezTo>
                    <a:pt x="4198" y="10880"/>
                    <a:pt x="4717" y="11196"/>
                    <a:pt x="5236" y="11524"/>
                  </a:cubicBezTo>
                  <a:cubicBezTo>
                    <a:pt x="6263" y="12178"/>
                    <a:pt x="7335" y="12776"/>
                    <a:pt x="8441" y="13295"/>
                  </a:cubicBezTo>
                  <a:lnTo>
                    <a:pt x="9287" y="13656"/>
                  </a:lnTo>
                  <a:lnTo>
                    <a:pt x="10156" y="13972"/>
                  </a:lnTo>
                  <a:cubicBezTo>
                    <a:pt x="10450" y="14051"/>
                    <a:pt x="10743" y="14141"/>
                    <a:pt x="11036" y="14220"/>
                  </a:cubicBezTo>
                  <a:lnTo>
                    <a:pt x="11939" y="14401"/>
                  </a:lnTo>
                  <a:cubicBezTo>
                    <a:pt x="13135" y="14615"/>
                    <a:pt x="14343" y="14807"/>
                    <a:pt x="15550" y="14897"/>
                  </a:cubicBezTo>
                  <a:cubicBezTo>
                    <a:pt x="15987" y="14930"/>
                    <a:pt x="16427" y="14949"/>
                    <a:pt x="16867" y="14949"/>
                  </a:cubicBezTo>
                  <a:cubicBezTo>
                    <a:pt x="17653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44" y="14187"/>
                  </a:cubicBezTo>
                  <a:cubicBezTo>
                    <a:pt x="21497" y="13927"/>
                    <a:pt x="22072" y="13679"/>
                    <a:pt x="22479" y="13205"/>
                  </a:cubicBezTo>
                  <a:lnTo>
                    <a:pt x="22851" y="12438"/>
                  </a:lnTo>
                  <a:cubicBezTo>
                    <a:pt x="22919" y="12302"/>
                    <a:pt x="22964" y="12167"/>
                    <a:pt x="22998" y="12031"/>
                  </a:cubicBezTo>
                  <a:cubicBezTo>
                    <a:pt x="23020" y="11896"/>
                    <a:pt x="23043" y="11749"/>
                    <a:pt x="23043" y="11614"/>
                  </a:cubicBezTo>
                  <a:cubicBezTo>
                    <a:pt x="23043" y="11038"/>
                    <a:pt x="22975" y="10474"/>
                    <a:pt x="22840" y="9932"/>
                  </a:cubicBezTo>
                  <a:cubicBezTo>
                    <a:pt x="22727" y="9380"/>
                    <a:pt x="22569" y="8838"/>
                    <a:pt x="22377" y="8308"/>
                  </a:cubicBezTo>
                  <a:cubicBezTo>
                    <a:pt x="22185" y="7766"/>
                    <a:pt x="21948" y="7258"/>
                    <a:pt x="21655" y="6773"/>
                  </a:cubicBezTo>
                  <a:lnTo>
                    <a:pt x="21655" y="6773"/>
                  </a:lnTo>
                  <a:cubicBezTo>
                    <a:pt x="21937" y="7258"/>
                    <a:pt x="22174" y="7777"/>
                    <a:pt x="22355" y="8319"/>
                  </a:cubicBezTo>
                  <a:cubicBezTo>
                    <a:pt x="22546" y="8849"/>
                    <a:pt x="22693" y="9391"/>
                    <a:pt x="22817" y="9944"/>
                  </a:cubicBezTo>
                  <a:cubicBezTo>
                    <a:pt x="22941" y="10485"/>
                    <a:pt x="22998" y="11050"/>
                    <a:pt x="22986" y="11614"/>
                  </a:cubicBezTo>
                  <a:cubicBezTo>
                    <a:pt x="22986" y="11749"/>
                    <a:pt x="22964" y="11896"/>
                    <a:pt x="22941" y="12031"/>
                  </a:cubicBezTo>
                  <a:cubicBezTo>
                    <a:pt x="22907" y="12167"/>
                    <a:pt x="22862" y="12291"/>
                    <a:pt x="22795" y="12415"/>
                  </a:cubicBezTo>
                  <a:lnTo>
                    <a:pt x="22434" y="13182"/>
                  </a:lnTo>
                  <a:cubicBezTo>
                    <a:pt x="22039" y="13634"/>
                    <a:pt x="21463" y="13893"/>
                    <a:pt x="20910" y="14119"/>
                  </a:cubicBezTo>
                  <a:cubicBezTo>
                    <a:pt x="20357" y="14345"/>
                    <a:pt x="19770" y="14514"/>
                    <a:pt x="19172" y="14615"/>
                  </a:cubicBezTo>
                  <a:cubicBezTo>
                    <a:pt x="18488" y="14726"/>
                    <a:pt x="17796" y="14781"/>
                    <a:pt x="17100" y="14781"/>
                  </a:cubicBezTo>
                  <a:cubicBezTo>
                    <a:pt x="16592" y="14781"/>
                    <a:pt x="16083" y="14752"/>
                    <a:pt x="15573" y="14694"/>
                  </a:cubicBezTo>
                  <a:cubicBezTo>
                    <a:pt x="14377" y="14570"/>
                    <a:pt x="13192" y="14356"/>
                    <a:pt x="11996" y="14108"/>
                  </a:cubicBezTo>
                  <a:lnTo>
                    <a:pt x="11115" y="13916"/>
                  </a:lnTo>
                  <a:cubicBezTo>
                    <a:pt x="10833" y="13837"/>
                    <a:pt x="10551" y="13735"/>
                    <a:pt x="10269" y="13645"/>
                  </a:cubicBezTo>
                  <a:lnTo>
                    <a:pt x="9434" y="13318"/>
                  </a:lnTo>
                  <a:lnTo>
                    <a:pt x="8610" y="12945"/>
                  </a:lnTo>
                  <a:cubicBezTo>
                    <a:pt x="8069" y="12674"/>
                    <a:pt x="7538" y="12404"/>
                    <a:pt x="7019" y="12099"/>
                  </a:cubicBezTo>
                  <a:cubicBezTo>
                    <a:pt x="6489" y="11806"/>
                    <a:pt x="5970" y="11490"/>
                    <a:pt x="5462" y="11162"/>
                  </a:cubicBezTo>
                  <a:cubicBezTo>
                    <a:pt x="4954" y="10835"/>
                    <a:pt x="4447" y="10508"/>
                    <a:pt x="3950" y="10169"/>
                  </a:cubicBezTo>
                  <a:cubicBezTo>
                    <a:pt x="3702" y="10000"/>
                    <a:pt x="3465" y="9831"/>
                    <a:pt x="3228" y="9639"/>
                  </a:cubicBezTo>
                  <a:cubicBezTo>
                    <a:pt x="3002" y="9447"/>
                    <a:pt x="2765" y="9289"/>
                    <a:pt x="2539" y="9075"/>
                  </a:cubicBezTo>
                  <a:lnTo>
                    <a:pt x="1885" y="8443"/>
                  </a:lnTo>
                  <a:cubicBezTo>
                    <a:pt x="1693" y="8240"/>
                    <a:pt x="1513" y="8014"/>
                    <a:pt x="1355" y="7777"/>
                  </a:cubicBezTo>
                  <a:cubicBezTo>
                    <a:pt x="1039" y="7292"/>
                    <a:pt x="802" y="6750"/>
                    <a:pt x="644" y="6197"/>
                  </a:cubicBezTo>
                  <a:cubicBezTo>
                    <a:pt x="497" y="5633"/>
                    <a:pt x="452" y="5046"/>
                    <a:pt x="520" y="4471"/>
                  </a:cubicBezTo>
                  <a:cubicBezTo>
                    <a:pt x="576" y="3907"/>
                    <a:pt x="802" y="3365"/>
                    <a:pt x="1140" y="2914"/>
                  </a:cubicBezTo>
                  <a:lnTo>
                    <a:pt x="1140" y="2914"/>
                  </a:lnTo>
                  <a:lnTo>
                    <a:pt x="1129" y="2936"/>
                  </a:lnTo>
                  <a:cubicBezTo>
                    <a:pt x="1467" y="2598"/>
                    <a:pt x="1829" y="2282"/>
                    <a:pt x="2224" y="2011"/>
                  </a:cubicBezTo>
                  <a:cubicBezTo>
                    <a:pt x="2607" y="1729"/>
                    <a:pt x="3025" y="1481"/>
                    <a:pt x="3465" y="1277"/>
                  </a:cubicBezTo>
                  <a:cubicBezTo>
                    <a:pt x="3894" y="1074"/>
                    <a:pt x="4345" y="905"/>
                    <a:pt x="4808" y="758"/>
                  </a:cubicBezTo>
                  <a:cubicBezTo>
                    <a:pt x="5270" y="623"/>
                    <a:pt x="5744" y="521"/>
                    <a:pt x="6218" y="442"/>
                  </a:cubicBezTo>
                  <a:cubicBezTo>
                    <a:pt x="6692" y="363"/>
                    <a:pt x="7177" y="307"/>
                    <a:pt x="7663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96" y="318"/>
                  </a:cubicBezTo>
                  <a:cubicBezTo>
                    <a:pt x="11070" y="397"/>
                    <a:pt x="11556" y="420"/>
                    <a:pt x="12041" y="533"/>
                  </a:cubicBezTo>
                  <a:cubicBezTo>
                    <a:pt x="12515" y="657"/>
                    <a:pt x="13000" y="736"/>
                    <a:pt x="13463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53" y="3579"/>
                  </a:cubicBezTo>
                  <a:cubicBezTo>
                    <a:pt x="19060" y="3850"/>
                    <a:pt x="19398" y="4211"/>
                    <a:pt x="19770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2" y="6378"/>
                    <a:pt x="21655" y="6773"/>
                  </a:cubicBezTo>
                  <a:cubicBezTo>
                    <a:pt x="21373" y="6378"/>
                    <a:pt x="21102" y="5960"/>
                    <a:pt x="20786" y="5588"/>
                  </a:cubicBezTo>
                  <a:lnTo>
                    <a:pt x="20301" y="5035"/>
                  </a:lnTo>
                  <a:cubicBezTo>
                    <a:pt x="20143" y="4855"/>
                    <a:pt x="19962" y="4674"/>
                    <a:pt x="19782" y="4516"/>
                  </a:cubicBezTo>
                  <a:cubicBezTo>
                    <a:pt x="19409" y="4189"/>
                    <a:pt x="19071" y="3828"/>
                    <a:pt x="18676" y="3546"/>
                  </a:cubicBezTo>
                  <a:cubicBezTo>
                    <a:pt x="18292" y="3230"/>
                    <a:pt x="17886" y="2948"/>
                    <a:pt x="17480" y="2677"/>
                  </a:cubicBezTo>
                  <a:lnTo>
                    <a:pt x="16859" y="2282"/>
                  </a:lnTo>
                  <a:cubicBezTo>
                    <a:pt x="16645" y="2158"/>
                    <a:pt x="16419" y="2045"/>
                    <a:pt x="16205" y="1932"/>
                  </a:cubicBezTo>
                  <a:lnTo>
                    <a:pt x="15561" y="1582"/>
                  </a:lnTo>
                  <a:lnTo>
                    <a:pt x="14884" y="1289"/>
                  </a:lnTo>
                  <a:cubicBezTo>
                    <a:pt x="14433" y="1086"/>
                    <a:pt x="13970" y="916"/>
                    <a:pt x="13496" y="770"/>
                  </a:cubicBezTo>
                  <a:cubicBezTo>
                    <a:pt x="13034" y="600"/>
                    <a:pt x="12549" y="499"/>
                    <a:pt x="12075" y="375"/>
                  </a:cubicBezTo>
                  <a:cubicBezTo>
                    <a:pt x="11601" y="262"/>
                    <a:pt x="11104" y="217"/>
                    <a:pt x="10608" y="127"/>
                  </a:cubicBezTo>
                  <a:cubicBezTo>
                    <a:pt x="10122" y="70"/>
                    <a:pt x="9637" y="25"/>
                    <a:pt x="9141" y="14"/>
                  </a:cubicBezTo>
                  <a:cubicBezTo>
                    <a:pt x="8854" y="7"/>
                    <a:pt x="8567" y="1"/>
                    <a:pt x="8281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1940900" y="3195075"/>
              <a:ext cx="556625" cy="335600"/>
            </a:xfrm>
            <a:custGeom>
              <a:avLst/>
              <a:gdLst/>
              <a:ahLst/>
              <a:cxnLst/>
              <a:rect l="l" t="t" r="r" b="b"/>
              <a:pathLst>
                <a:path w="22265" h="13424" extrusionOk="0">
                  <a:moveTo>
                    <a:pt x="8282" y="0"/>
                  </a:moveTo>
                  <a:cubicBezTo>
                    <a:pt x="7831" y="0"/>
                    <a:pt x="7380" y="15"/>
                    <a:pt x="6929" y="43"/>
                  </a:cubicBezTo>
                  <a:cubicBezTo>
                    <a:pt x="4469" y="235"/>
                    <a:pt x="2573" y="1025"/>
                    <a:pt x="1151" y="2435"/>
                  </a:cubicBezTo>
                  <a:cubicBezTo>
                    <a:pt x="0" y="3936"/>
                    <a:pt x="824" y="6295"/>
                    <a:pt x="1862" y="7367"/>
                  </a:cubicBezTo>
                  <a:cubicBezTo>
                    <a:pt x="2799" y="8382"/>
                    <a:pt x="4243" y="9285"/>
                    <a:pt x="5304" y="9951"/>
                  </a:cubicBezTo>
                  <a:cubicBezTo>
                    <a:pt x="7820" y="11564"/>
                    <a:pt x="9953" y="12523"/>
                    <a:pt x="11680" y="12806"/>
                  </a:cubicBezTo>
                  <a:cubicBezTo>
                    <a:pt x="13421" y="13139"/>
                    <a:pt x="15130" y="13423"/>
                    <a:pt x="16759" y="13423"/>
                  </a:cubicBezTo>
                  <a:cubicBezTo>
                    <a:pt x="17063" y="13423"/>
                    <a:pt x="17363" y="13414"/>
                    <a:pt x="17660" y="13392"/>
                  </a:cubicBezTo>
                  <a:cubicBezTo>
                    <a:pt x="19003" y="13279"/>
                    <a:pt x="20154" y="12952"/>
                    <a:pt x="21170" y="12365"/>
                  </a:cubicBezTo>
                  <a:cubicBezTo>
                    <a:pt x="21328" y="12275"/>
                    <a:pt x="21463" y="12162"/>
                    <a:pt x="21587" y="12027"/>
                  </a:cubicBezTo>
                  <a:cubicBezTo>
                    <a:pt x="21734" y="11745"/>
                    <a:pt x="21858" y="11485"/>
                    <a:pt x="21971" y="11226"/>
                  </a:cubicBezTo>
                  <a:cubicBezTo>
                    <a:pt x="22264" y="10549"/>
                    <a:pt x="21666" y="7761"/>
                    <a:pt x="20786" y="6340"/>
                  </a:cubicBezTo>
                  <a:cubicBezTo>
                    <a:pt x="19184" y="3778"/>
                    <a:pt x="15900" y="1454"/>
                    <a:pt x="12605" y="562"/>
                  </a:cubicBezTo>
                  <a:cubicBezTo>
                    <a:pt x="11804" y="337"/>
                    <a:pt x="10991" y="179"/>
                    <a:pt x="10179" y="88"/>
                  </a:cubicBezTo>
                  <a:cubicBezTo>
                    <a:pt x="9546" y="29"/>
                    <a:pt x="8914" y="0"/>
                    <a:pt x="8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1992250" y="3212925"/>
              <a:ext cx="463525" cy="296025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5" y="0"/>
                  </a:moveTo>
                  <a:cubicBezTo>
                    <a:pt x="7193" y="0"/>
                    <a:pt x="6679" y="50"/>
                    <a:pt x="6173" y="153"/>
                  </a:cubicBezTo>
                  <a:cubicBezTo>
                    <a:pt x="5281" y="345"/>
                    <a:pt x="4615" y="1044"/>
                    <a:pt x="3701" y="1202"/>
                  </a:cubicBezTo>
                  <a:cubicBezTo>
                    <a:pt x="2505" y="1417"/>
                    <a:pt x="1490" y="1168"/>
                    <a:pt x="700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102" y="4294"/>
                    <a:pt x="587" y="5208"/>
                  </a:cubicBezTo>
                  <a:cubicBezTo>
                    <a:pt x="1275" y="6495"/>
                    <a:pt x="2460" y="7465"/>
                    <a:pt x="3747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13" y="11674"/>
                  </a:cubicBezTo>
                  <a:cubicBezTo>
                    <a:pt x="12863" y="11783"/>
                    <a:pt x="13388" y="11840"/>
                    <a:pt x="13932" y="11840"/>
                  </a:cubicBezTo>
                  <a:cubicBezTo>
                    <a:pt x="14971" y="11840"/>
                    <a:pt x="16077" y="11629"/>
                    <a:pt x="16848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56" y="6303"/>
                    <a:pt x="16362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66" y="2635"/>
                    <a:pt x="14342" y="2184"/>
                  </a:cubicBezTo>
                  <a:cubicBezTo>
                    <a:pt x="13395" y="1665"/>
                    <a:pt x="12277" y="1225"/>
                    <a:pt x="11262" y="774"/>
                  </a:cubicBezTo>
                  <a:cubicBezTo>
                    <a:pt x="10149" y="280"/>
                    <a:pt x="8929" y="0"/>
                    <a:pt x="770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2043350" y="3343675"/>
              <a:ext cx="42100" cy="34750"/>
            </a:xfrm>
            <a:custGeom>
              <a:avLst/>
              <a:gdLst/>
              <a:ahLst/>
              <a:cxnLst/>
              <a:rect l="l" t="t" r="r" b="b"/>
              <a:pathLst>
                <a:path w="1684" h="1390" extrusionOk="0">
                  <a:moveTo>
                    <a:pt x="562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6" y="1333"/>
                    <a:pt x="924" y="1389"/>
                    <a:pt x="1101" y="1389"/>
                  </a:cubicBezTo>
                  <a:cubicBezTo>
                    <a:pt x="1410" y="1389"/>
                    <a:pt x="1683" y="1216"/>
                    <a:pt x="1590" y="813"/>
                  </a:cubicBezTo>
                  <a:cubicBezTo>
                    <a:pt x="1545" y="588"/>
                    <a:pt x="1195" y="204"/>
                    <a:pt x="868" y="68"/>
                  </a:cubicBezTo>
                  <a:cubicBezTo>
                    <a:pt x="748" y="21"/>
                    <a:pt x="647" y="0"/>
                    <a:pt x="5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2031675" y="3288975"/>
              <a:ext cx="46925" cy="32525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500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5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2016650" y="3317700"/>
              <a:ext cx="52350" cy="26500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63" y="1"/>
                  </a:moveTo>
                  <a:cubicBezTo>
                    <a:pt x="421" y="1"/>
                    <a:pt x="1" y="104"/>
                    <a:pt x="107" y="532"/>
                  </a:cubicBezTo>
                  <a:cubicBezTo>
                    <a:pt x="198" y="918"/>
                    <a:pt x="702" y="1059"/>
                    <a:pt x="1125" y="1059"/>
                  </a:cubicBezTo>
                  <a:cubicBezTo>
                    <a:pt x="1283" y="1059"/>
                    <a:pt x="1430" y="1040"/>
                    <a:pt x="1541" y="1006"/>
                  </a:cubicBezTo>
                  <a:cubicBezTo>
                    <a:pt x="1845" y="916"/>
                    <a:pt x="2094" y="656"/>
                    <a:pt x="1857" y="363"/>
                  </a:cubicBezTo>
                  <a:cubicBezTo>
                    <a:pt x="1845" y="340"/>
                    <a:pt x="1834" y="329"/>
                    <a:pt x="1811" y="318"/>
                  </a:cubicBezTo>
                  <a:cubicBezTo>
                    <a:pt x="1586" y="69"/>
                    <a:pt x="1123" y="13"/>
                    <a:pt x="818" y="2"/>
                  </a:cubicBezTo>
                  <a:cubicBezTo>
                    <a:pt x="800" y="1"/>
                    <a:pt x="782" y="1"/>
                    <a:pt x="76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2021300" y="3256650"/>
              <a:ext cx="52750" cy="25675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80" y="1"/>
                  </a:moveTo>
                  <a:cubicBezTo>
                    <a:pt x="1246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46" y="706"/>
                  </a:cubicBezTo>
                  <a:cubicBezTo>
                    <a:pt x="74" y="946"/>
                    <a:pt x="373" y="1026"/>
                    <a:pt x="701" y="1026"/>
                  </a:cubicBezTo>
                  <a:cubicBezTo>
                    <a:pt x="1035" y="1026"/>
                    <a:pt x="1399" y="943"/>
                    <a:pt x="1535" y="864"/>
                  </a:cubicBezTo>
                  <a:cubicBezTo>
                    <a:pt x="2110" y="513"/>
                    <a:pt x="1851" y="1"/>
                    <a:pt x="128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2074050" y="3254100"/>
              <a:ext cx="33100" cy="41725"/>
            </a:xfrm>
            <a:custGeom>
              <a:avLst/>
              <a:gdLst/>
              <a:ahLst/>
              <a:cxnLst/>
              <a:rect l="l" t="t" r="r" b="b"/>
              <a:pathLst>
                <a:path w="1324" h="1669" extrusionOk="0">
                  <a:moveTo>
                    <a:pt x="599" y="1"/>
                  </a:moveTo>
                  <a:cubicBezTo>
                    <a:pt x="507" y="1"/>
                    <a:pt x="408" y="40"/>
                    <a:pt x="305" y="131"/>
                  </a:cubicBezTo>
                  <a:cubicBezTo>
                    <a:pt x="294" y="142"/>
                    <a:pt x="283" y="153"/>
                    <a:pt x="283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9" y="1668"/>
                  </a:cubicBezTo>
                  <a:cubicBezTo>
                    <a:pt x="812" y="1668"/>
                    <a:pt x="986" y="1544"/>
                    <a:pt x="1118" y="1304"/>
                  </a:cubicBezTo>
                  <a:cubicBezTo>
                    <a:pt x="1323" y="912"/>
                    <a:pt x="1041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2069250" y="3317100"/>
              <a:ext cx="47100" cy="32200"/>
            </a:xfrm>
            <a:custGeom>
              <a:avLst/>
              <a:gdLst/>
              <a:ahLst/>
              <a:cxnLst/>
              <a:rect l="l" t="t" r="r" b="b"/>
              <a:pathLst>
                <a:path w="1884" h="1288" extrusionOk="0">
                  <a:moveTo>
                    <a:pt x="607" y="1"/>
                  </a:moveTo>
                  <a:cubicBezTo>
                    <a:pt x="585" y="1"/>
                    <a:pt x="563" y="1"/>
                    <a:pt x="542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52" y="985"/>
                  </a:cubicBezTo>
                  <a:cubicBezTo>
                    <a:pt x="615" y="1136"/>
                    <a:pt x="1022" y="1287"/>
                    <a:pt x="1357" y="1287"/>
                  </a:cubicBezTo>
                  <a:cubicBezTo>
                    <a:pt x="1647" y="1287"/>
                    <a:pt x="1884" y="1174"/>
                    <a:pt x="1863" y="849"/>
                  </a:cubicBezTo>
                  <a:cubicBezTo>
                    <a:pt x="1820" y="333"/>
                    <a:pt x="1068" y="1"/>
                    <a:pt x="60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2326250" y="3360750"/>
              <a:ext cx="53350" cy="2610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6" y="0"/>
                  </a:moveTo>
                  <a:cubicBezTo>
                    <a:pt x="912" y="0"/>
                    <a:pt x="829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5" y="1043"/>
                  </a:cubicBezTo>
                  <a:cubicBezTo>
                    <a:pt x="1748" y="1043"/>
                    <a:pt x="2073" y="935"/>
                    <a:pt x="2111" y="638"/>
                  </a:cubicBezTo>
                  <a:cubicBezTo>
                    <a:pt x="2133" y="412"/>
                    <a:pt x="1896" y="232"/>
                    <a:pt x="1716" y="141"/>
                  </a:cubicBezTo>
                  <a:cubicBezTo>
                    <a:pt x="1489" y="49"/>
                    <a:pt x="1243" y="0"/>
                    <a:pt x="99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2222450" y="3329025"/>
              <a:ext cx="62600" cy="25950"/>
            </a:xfrm>
            <a:custGeom>
              <a:avLst/>
              <a:gdLst/>
              <a:ahLst/>
              <a:cxnLst/>
              <a:rect l="l" t="t" r="r" b="b"/>
              <a:pathLst>
                <a:path w="2504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7" y="1019"/>
                    <a:pt x="1344" y="1037"/>
                    <a:pt x="1503" y="1037"/>
                  </a:cubicBezTo>
                  <a:cubicBezTo>
                    <a:pt x="1958" y="1037"/>
                    <a:pt x="2503" y="889"/>
                    <a:pt x="2302" y="361"/>
                  </a:cubicBezTo>
                  <a:cubicBezTo>
                    <a:pt x="2246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2098025" y="3401650"/>
              <a:ext cx="64050" cy="30750"/>
            </a:xfrm>
            <a:custGeom>
              <a:avLst/>
              <a:gdLst/>
              <a:ahLst/>
              <a:cxnLst/>
              <a:rect l="l" t="t" r="r" b="b"/>
              <a:pathLst>
                <a:path w="2562" h="1230" extrusionOk="0">
                  <a:moveTo>
                    <a:pt x="576" y="0"/>
                  </a:moveTo>
                  <a:cubicBezTo>
                    <a:pt x="486" y="0"/>
                    <a:pt x="409" y="16"/>
                    <a:pt x="351" y="51"/>
                  </a:cubicBezTo>
                  <a:cubicBezTo>
                    <a:pt x="1" y="266"/>
                    <a:pt x="226" y="627"/>
                    <a:pt x="475" y="819"/>
                  </a:cubicBezTo>
                  <a:cubicBezTo>
                    <a:pt x="644" y="943"/>
                    <a:pt x="836" y="1044"/>
                    <a:pt x="1039" y="1101"/>
                  </a:cubicBezTo>
                  <a:cubicBezTo>
                    <a:pt x="1250" y="1178"/>
                    <a:pt x="1479" y="1229"/>
                    <a:pt x="1674" y="1229"/>
                  </a:cubicBezTo>
                  <a:cubicBezTo>
                    <a:pt x="1791" y="1229"/>
                    <a:pt x="1895" y="1211"/>
                    <a:pt x="1976" y="1169"/>
                  </a:cubicBezTo>
                  <a:cubicBezTo>
                    <a:pt x="2561" y="851"/>
                    <a:pt x="1234" y="0"/>
                    <a:pt x="57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2103100" y="3361425"/>
              <a:ext cx="53675" cy="30925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7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2159250" y="3405875"/>
              <a:ext cx="64350" cy="33400"/>
            </a:xfrm>
            <a:custGeom>
              <a:avLst/>
              <a:gdLst/>
              <a:ahLst/>
              <a:cxnLst/>
              <a:rect l="l" t="t" r="r" b="b"/>
              <a:pathLst>
                <a:path w="2574" h="1336" extrusionOk="0">
                  <a:moveTo>
                    <a:pt x="429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28" y="1056"/>
                    <a:pt x="734" y="1214"/>
                  </a:cubicBezTo>
                  <a:cubicBezTo>
                    <a:pt x="930" y="1295"/>
                    <a:pt x="1135" y="1336"/>
                    <a:pt x="1340" y="1336"/>
                  </a:cubicBezTo>
                  <a:cubicBezTo>
                    <a:pt x="1477" y="1336"/>
                    <a:pt x="1614" y="1318"/>
                    <a:pt x="1750" y="1282"/>
                  </a:cubicBezTo>
                  <a:cubicBezTo>
                    <a:pt x="2573" y="1004"/>
                    <a:pt x="1159" y="1"/>
                    <a:pt x="42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2076600" y="3358900"/>
              <a:ext cx="43975" cy="42525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30" y="1"/>
                  </a:moveTo>
                  <a:cubicBezTo>
                    <a:pt x="492" y="1"/>
                    <a:pt x="454" y="8"/>
                    <a:pt x="418" y="24"/>
                  </a:cubicBezTo>
                  <a:cubicBezTo>
                    <a:pt x="102" y="159"/>
                    <a:pt x="0" y="814"/>
                    <a:pt x="113" y="1186"/>
                  </a:cubicBezTo>
                  <a:cubicBezTo>
                    <a:pt x="169" y="1493"/>
                    <a:pt x="440" y="1700"/>
                    <a:pt x="735" y="1700"/>
                  </a:cubicBezTo>
                  <a:cubicBezTo>
                    <a:pt x="798" y="1700"/>
                    <a:pt x="862" y="1691"/>
                    <a:pt x="925" y="1671"/>
                  </a:cubicBezTo>
                  <a:cubicBezTo>
                    <a:pt x="1758" y="1471"/>
                    <a:pt x="1075" y="1"/>
                    <a:pt x="5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2087725" y="3293175"/>
              <a:ext cx="55900" cy="33250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40" y="0"/>
                  </a:moveTo>
                  <a:cubicBezTo>
                    <a:pt x="787" y="0"/>
                    <a:pt x="642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30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8" y="0"/>
                    <a:pt x="940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2359250" y="3386400"/>
              <a:ext cx="59000" cy="28600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0" y="0"/>
                  </a:moveTo>
                  <a:cubicBezTo>
                    <a:pt x="772" y="0"/>
                    <a:pt x="454" y="104"/>
                    <a:pt x="283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4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2353825" y="3338025"/>
              <a:ext cx="42325" cy="35025"/>
            </a:xfrm>
            <a:custGeom>
              <a:avLst/>
              <a:gdLst/>
              <a:ahLst/>
              <a:cxnLst/>
              <a:rect l="l" t="t" r="r" b="b"/>
              <a:pathLst>
                <a:path w="1693" h="1401" extrusionOk="0">
                  <a:moveTo>
                    <a:pt x="588" y="0"/>
                  </a:moveTo>
                  <a:cubicBezTo>
                    <a:pt x="278" y="0"/>
                    <a:pt x="0" y="174"/>
                    <a:pt x="94" y="577"/>
                  </a:cubicBezTo>
                  <a:cubicBezTo>
                    <a:pt x="150" y="814"/>
                    <a:pt x="500" y="1197"/>
                    <a:pt x="827" y="1333"/>
                  </a:cubicBezTo>
                  <a:cubicBezTo>
                    <a:pt x="946" y="1379"/>
                    <a:pt x="1046" y="1400"/>
                    <a:pt x="1130" y="1400"/>
                  </a:cubicBezTo>
                  <a:cubicBezTo>
                    <a:pt x="1692" y="1400"/>
                    <a:pt x="1509" y="463"/>
                    <a:pt x="1087" y="159"/>
                  </a:cubicBezTo>
                  <a:cubicBezTo>
                    <a:pt x="952" y="57"/>
                    <a:pt x="765" y="0"/>
                    <a:pt x="588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2362650" y="3419675"/>
              <a:ext cx="46900" cy="32400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9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3" y="1295"/>
                  </a:cubicBezTo>
                  <a:cubicBezTo>
                    <a:pt x="795" y="1295"/>
                    <a:pt x="906" y="1278"/>
                    <a:pt x="1016" y="1249"/>
                  </a:cubicBezTo>
                  <a:cubicBezTo>
                    <a:pt x="1377" y="1136"/>
                    <a:pt x="1738" y="876"/>
                    <a:pt x="1795" y="617"/>
                  </a:cubicBezTo>
                  <a:cubicBezTo>
                    <a:pt x="1876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305950" y="3385550"/>
              <a:ext cx="52350" cy="26725"/>
            </a:xfrm>
            <a:custGeom>
              <a:avLst/>
              <a:gdLst/>
              <a:ahLst/>
              <a:cxnLst/>
              <a:rect l="l" t="t" r="r" b="b"/>
              <a:pathLst>
                <a:path w="2094" h="1069" extrusionOk="0">
                  <a:moveTo>
                    <a:pt x="956" y="1"/>
                  </a:moveTo>
                  <a:cubicBezTo>
                    <a:pt x="803" y="1"/>
                    <a:pt x="661" y="19"/>
                    <a:pt x="553" y="52"/>
                  </a:cubicBezTo>
                  <a:cubicBezTo>
                    <a:pt x="249" y="154"/>
                    <a:pt x="0" y="402"/>
                    <a:pt x="237" y="707"/>
                  </a:cubicBezTo>
                  <a:cubicBezTo>
                    <a:pt x="249" y="718"/>
                    <a:pt x="260" y="741"/>
                    <a:pt x="282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4" y="1068"/>
                    <a:pt x="1312" y="1069"/>
                    <a:pt x="1331" y="1069"/>
                  </a:cubicBezTo>
                  <a:cubicBezTo>
                    <a:pt x="1673" y="1069"/>
                    <a:pt x="2093" y="965"/>
                    <a:pt x="1986" y="526"/>
                  </a:cubicBezTo>
                  <a:cubicBezTo>
                    <a:pt x="1895" y="144"/>
                    <a:pt x="1383" y="1"/>
                    <a:pt x="95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256775" y="3303525"/>
              <a:ext cx="52850" cy="25625"/>
            </a:xfrm>
            <a:custGeom>
              <a:avLst/>
              <a:gdLst/>
              <a:ahLst/>
              <a:cxnLst/>
              <a:rect l="l" t="t" r="r" b="b"/>
              <a:pathLst>
                <a:path w="2114" h="1025" extrusionOk="0">
                  <a:moveTo>
                    <a:pt x="1412" y="0"/>
                  </a:moveTo>
                  <a:cubicBezTo>
                    <a:pt x="1079" y="0"/>
                    <a:pt x="721" y="83"/>
                    <a:pt x="591" y="162"/>
                  </a:cubicBezTo>
                  <a:cubicBezTo>
                    <a:pt x="0" y="517"/>
                    <a:pt x="278" y="1024"/>
                    <a:pt x="850" y="1024"/>
                  </a:cubicBezTo>
                  <a:cubicBezTo>
                    <a:pt x="880" y="1024"/>
                    <a:pt x="910" y="1023"/>
                    <a:pt x="940" y="1020"/>
                  </a:cubicBezTo>
                  <a:cubicBezTo>
                    <a:pt x="1087" y="997"/>
                    <a:pt x="1245" y="964"/>
                    <a:pt x="1392" y="930"/>
                  </a:cubicBezTo>
                  <a:cubicBezTo>
                    <a:pt x="1742" y="828"/>
                    <a:pt x="2114" y="636"/>
                    <a:pt x="2080" y="320"/>
                  </a:cubicBezTo>
                  <a:cubicBezTo>
                    <a:pt x="2041" y="80"/>
                    <a:pt x="1738" y="0"/>
                    <a:pt x="141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412575" y="3398325"/>
              <a:ext cx="33025" cy="41725"/>
            </a:xfrm>
            <a:custGeom>
              <a:avLst/>
              <a:gdLst/>
              <a:ahLst/>
              <a:cxnLst/>
              <a:rect l="l" t="t" r="r" b="b"/>
              <a:pathLst>
                <a:path w="1321" h="1669" extrusionOk="0">
                  <a:moveTo>
                    <a:pt x="684" y="1"/>
                  </a:moveTo>
                  <a:cubicBezTo>
                    <a:pt x="512" y="1"/>
                    <a:pt x="341" y="125"/>
                    <a:pt x="215" y="365"/>
                  </a:cubicBezTo>
                  <a:cubicBezTo>
                    <a:pt x="0" y="758"/>
                    <a:pt x="288" y="1669"/>
                    <a:pt x="727" y="1669"/>
                  </a:cubicBezTo>
                  <a:cubicBezTo>
                    <a:pt x="818" y="1669"/>
                    <a:pt x="915" y="1630"/>
                    <a:pt x="1016" y="1539"/>
                  </a:cubicBezTo>
                  <a:cubicBezTo>
                    <a:pt x="1028" y="1527"/>
                    <a:pt x="1039" y="1516"/>
                    <a:pt x="1050" y="1505"/>
                  </a:cubicBezTo>
                  <a:cubicBezTo>
                    <a:pt x="1321" y="1223"/>
                    <a:pt x="1298" y="692"/>
                    <a:pt x="1140" y="365"/>
                  </a:cubicBezTo>
                  <a:cubicBezTo>
                    <a:pt x="1018" y="120"/>
                    <a:pt x="851" y="1"/>
                    <a:pt x="68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287350" y="3329100"/>
              <a:ext cx="47100" cy="32425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92" y="1204"/>
                    <a:pt x="1749" y="1103"/>
                  </a:cubicBezTo>
                  <a:cubicBezTo>
                    <a:pt x="1884" y="855"/>
                    <a:pt x="1613" y="471"/>
                    <a:pt x="1433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142050" y="3224975"/>
              <a:ext cx="53325" cy="26075"/>
            </a:xfrm>
            <a:custGeom>
              <a:avLst/>
              <a:gdLst/>
              <a:ahLst/>
              <a:cxnLst/>
              <a:rect l="l" t="t" r="r" b="b"/>
              <a:pathLst>
                <a:path w="2133" h="1043" extrusionOk="0">
                  <a:moveTo>
                    <a:pt x="756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1" y="1042"/>
                    <a:pt x="1294" y="1036"/>
                    <a:pt x="1377" y="1025"/>
                  </a:cubicBezTo>
                  <a:cubicBezTo>
                    <a:pt x="1760" y="935"/>
                    <a:pt x="2133" y="641"/>
                    <a:pt x="1749" y="280"/>
                  </a:cubicBezTo>
                  <a:cubicBezTo>
                    <a:pt x="1586" y="128"/>
                    <a:pt x="1149" y="0"/>
                    <a:pt x="756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204050" y="3259475"/>
              <a:ext cx="62425" cy="26100"/>
            </a:xfrm>
            <a:custGeom>
              <a:avLst/>
              <a:gdLst/>
              <a:ahLst/>
              <a:cxnLst/>
              <a:rect l="l" t="t" r="r" b="b"/>
              <a:pathLst>
                <a:path w="2497" h="1044" extrusionOk="0">
                  <a:moveTo>
                    <a:pt x="1002" y="1"/>
                  </a:moveTo>
                  <a:cubicBezTo>
                    <a:pt x="548" y="1"/>
                    <a:pt x="1" y="142"/>
                    <a:pt x="194" y="672"/>
                  </a:cubicBezTo>
                  <a:cubicBezTo>
                    <a:pt x="262" y="841"/>
                    <a:pt x="431" y="943"/>
                    <a:pt x="668" y="999"/>
                  </a:cubicBezTo>
                  <a:cubicBezTo>
                    <a:pt x="797" y="1030"/>
                    <a:pt x="942" y="1044"/>
                    <a:pt x="1089" y="1044"/>
                  </a:cubicBezTo>
                  <a:cubicBezTo>
                    <a:pt x="1483" y="1044"/>
                    <a:pt x="1892" y="944"/>
                    <a:pt x="2056" y="796"/>
                  </a:cubicBezTo>
                  <a:cubicBezTo>
                    <a:pt x="2496" y="412"/>
                    <a:pt x="1673" y="108"/>
                    <a:pt x="1402" y="40"/>
                  </a:cubicBezTo>
                  <a:cubicBezTo>
                    <a:pt x="1301" y="17"/>
                    <a:pt x="1157" y="1"/>
                    <a:pt x="100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308800" y="3265425"/>
              <a:ext cx="64300" cy="30750"/>
            </a:xfrm>
            <a:custGeom>
              <a:avLst/>
              <a:gdLst/>
              <a:ahLst/>
              <a:cxnLst/>
              <a:rect l="l" t="t" r="r" b="b"/>
              <a:pathLst>
                <a:path w="2572" h="1230" extrusionOk="0">
                  <a:moveTo>
                    <a:pt x="888" y="1"/>
                  </a:moveTo>
                  <a:cubicBezTo>
                    <a:pt x="771" y="1"/>
                    <a:pt x="666" y="19"/>
                    <a:pt x="586" y="61"/>
                  </a:cubicBezTo>
                  <a:cubicBezTo>
                    <a:pt x="0" y="379"/>
                    <a:pt x="1327" y="1230"/>
                    <a:pt x="1985" y="1230"/>
                  </a:cubicBezTo>
                  <a:cubicBezTo>
                    <a:pt x="2075" y="1230"/>
                    <a:pt x="2152" y="1214"/>
                    <a:pt x="2211" y="1179"/>
                  </a:cubicBezTo>
                  <a:cubicBezTo>
                    <a:pt x="2572" y="964"/>
                    <a:pt x="2335" y="603"/>
                    <a:pt x="2087" y="411"/>
                  </a:cubicBezTo>
                  <a:cubicBezTo>
                    <a:pt x="1917" y="287"/>
                    <a:pt x="1726" y="186"/>
                    <a:pt x="1522" y="129"/>
                  </a:cubicBezTo>
                  <a:cubicBezTo>
                    <a:pt x="1311" y="52"/>
                    <a:pt x="1082" y="1"/>
                    <a:pt x="88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314100" y="3305475"/>
              <a:ext cx="53650" cy="30950"/>
            </a:xfrm>
            <a:custGeom>
              <a:avLst/>
              <a:gdLst/>
              <a:ahLst/>
              <a:cxnLst/>
              <a:rect l="l" t="t" r="r" b="b"/>
              <a:pathLst>
                <a:path w="2146" h="1238" extrusionOk="0">
                  <a:moveTo>
                    <a:pt x="720" y="1"/>
                  </a:moveTo>
                  <a:cubicBezTo>
                    <a:pt x="348" y="1"/>
                    <a:pt x="0" y="130"/>
                    <a:pt x="250" y="581"/>
                  </a:cubicBezTo>
                  <a:cubicBezTo>
                    <a:pt x="428" y="913"/>
                    <a:pt x="966" y="1238"/>
                    <a:pt x="1423" y="1238"/>
                  </a:cubicBezTo>
                  <a:cubicBezTo>
                    <a:pt x="1572" y="1238"/>
                    <a:pt x="1713" y="1203"/>
                    <a:pt x="1830" y="1123"/>
                  </a:cubicBezTo>
                  <a:cubicBezTo>
                    <a:pt x="1897" y="1077"/>
                    <a:pt x="1942" y="1010"/>
                    <a:pt x="1988" y="942"/>
                  </a:cubicBezTo>
                  <a:cubicBezTo>
                    <a:pt x="2145" y="570"/>
                    <a:pt x="1423" y="130"/>
                    <a:pt x="1141" y="51"/>
                  </a:cubicBezTo>
                  <a:cubicBezTo>
                    <a:pt x="1022" y="21"/>
                    <a:pt x="869" y="1"/>
                    <a:pt x="72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247050" y="3258550"/>
              <a:ext cx="64550" cy="33375"/>
            </a:xfrm>
            <a:custGeom>
              <a:avLst/>
              <a:gdLst/>
              <a:ahLst/>
              <a:cxnLst/>
              <a:rect l="l" t="t" r="r" b="b"/>
              <a:pathLst>
                <a:path w="2582" h="1335" extrusionOk="0">
                  <a:moveTo>
                    <a:pt x="1242" y="0"/>
                  </a:moveTo>
                  <a:cubicBezTo>
                    <a:pt x="1106" y="0"/>
                    <a:pt x="968" y="18"/>
                    <a:pt x="833" y="54"/>
                  </a:cubicBezTo>
                  <a:cubicBezTo>
                    <a:pt x="1" y="332"/>
                    <a:pt x="1419" y="1335"/>
                    <a:pt x="2152" y="1335"/>
                  </a:cubicBezTo>
                  <a:cubicBezTo>
                    <a:pt x="2374" y="1335"/>
                    <a:pt x="2532" y="1244"/>
                    <a:pt x="2548" y="1014"/>
                  </a:cubicBezTo>
                  <a:cubicBezTo>
                    <a:pt x="2582" y="585"/>
                    <a:pt x="2255" y="280"/>
                    <a:pt x="1848" y="122"/>
                  </a:cubicBezTo>
                  <a:cubicBezTo>
                    <a:pt x="1652" y="41"/>
                    <a:pt x="1448" y="0"/>
                    <a:pt x="124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350025" y="3296400"/>
              <a:ext cx="43950" cy="42525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93" y="1700"/>
                    <a:pt x="1239" y="1700"/>
                  </a:cubicBezTo>
                  <a:cubicBezTo>
                    <a:pt x="1277" y="1700"/>
                    <a:pt x="1315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1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209325" y="322470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2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2108200" y="3262125"/>
              <a:ext cx="58975" cy="28550"/>
            </a:xfrm>
            <a:custGeom>
              <a:avLst/>
              <a:gdLst/>
              <a:ahLst/>
              <a:cxnLst/>
              <a:rect l="l" t="t" r="r" b="b"/>
              <a:pathLst>
                <a:path w="2359" h="1142" extrusionOk="0">
                  <a:moveTo>
                    <a:pt x="946" y="0"/>
                  </a:moveTo>
                  <a:cubicBezTo>
                    <a:pt x="810" y="0"/>
                    <a:pt x="676" y="16"/>
                    <a:pt x="564" y="69"/>
                  </a:cubicBezTo>
                  <a:cubicBezTo>
                    <a:pt x="0" y="340"/>
                    <a:pt x="135" y="904"/>
                    <a:pt x="666" y="1051"/>
                  </a:cubicBezTo>
                  <a:cubicBezTo>
                    <a:pt x="745" y="1074"/>
                    <a:pt x="812" y="1096"/>
                    <a:pt x="880" y="1107"/>
                  </a:cubicBezTo>
                  <a:cubicBezTo>
                    <a:pt x="997" y="1128"/>
                    <a:pt x="1119" y="1141"/>
                    <a:pt x="1241" y="1141"/>
                  </a:cubicBezTo>
                  <a:cubicBezTo>
                    <a:pt x="1576" y="1141"/>
                    <a:pt x="1902" y="1042"/>
                    <a:pt x="2076" y="735"/>
                  </a:cubicBezTo>
                  <a:cubicBezTo>
                    <a:pt x="2358" y="216"/>
                    <a:pt x="1681" y="58"/>
                    <a:pt x="1309" y="24"/>
                  </a:cubicBezTo>
                  <a:cubicBezTo>
                    <a:pt x="1196" y="13"/>
                    <a:pt x="1070" y="0"/>
                    <a:pt x="94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2230750" y="3289475"/>
              <a:ext cx="36775" cy="36875"/>
            </a:xfrm>
            <a:custGeom>
              <a:avLst/>
              <a:gdLst/>
              <a:ahLst/>
              <a:cxnLst/>
              <a:rect l="l" t="t" r="r" b="b"/>
              <a:pathLst>
                <a:path w="1471" h="1475" extrusionOk="0">
                  <a:moveTo>
                    <a:pt x="991" y="1"/>
                  </a:moveTo>
                  <a:cubicBezTo>
                    <a:pt x="781" y="1"/>
                    <a:pt x="548" y="93"/>
                    <a:pt x="402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40" y="499"/>
                  </a:cubicBezTo>
                  <a:cubicBezTo>
                    <a:pt x="1471" y="143"/>
                    <a:pt x="1250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2255600" y="3453175"/>
              <a:ext cx="49250" cy="30700"/>
            </a:xfrm>
            <a:custGeom>
              <a:avLst/>
              <a:gdLst/>
              <a:ahLst/>
              <a:cxnLst/>
              <a:rect l="l" t="t" r="r" b="b"/>
              <a:pathLst>
                <a:path w="1970" h="1228" extrusionOk="0">
                  <a:moveTo>
                    <a:pt x="862" y="0"/>
                  </a:moveTo>
                  <a:cubicBezTo>
                    <a:pt x="471" y="0"/>
                    <a:pt x="1" y="273"/>
                    <a:pt x="164" y="710"/>
                  </a:cubicBezTo>
                  <a:cubicBezTo>
                    <a:pt x="254" y="958"/>
                    <a:pt x="660" y="1161"/>
                    <a:pt x="1033" y="1218"/>
                  </a:cubicBezTo>
                  <a:cubicBezTo>
                    <a:pt x="1092" y="1224"/>
                    <a:pt x="1151" y="1228"/>
                    <a:pt x="1207" y="1228"/>
                  </a:cubicBezTo>
                  <a:cubicBezTo>
                    <a:pt x="1441" y="1228"/>
                    <a:pt x="1644" y="1167"/>
                    <a:pt x="1743" y="1003"/>
                  </a:cubicBezTo>
                  <a:cubicBezTo>
                    <a:pt x="1969" y="620"/>
                    <a:pt x="1326" y="67"/>
                    <a:pt x="987" y="10"/>
                  </a:cubicBezTo>
                  <a:cubicBezTo>
                    <a:pt x="947" y="4"/>
                    <a:pt x="905" y="0"/>
                    <a:pt x="8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2117775" y="3325875"/>
              <a:ext cx="49400" cy="28575"/>
            </a:xfrm>
            <a:custGeom>
              <a:avLst/>
              <a:gdLst/>
              <a:ahLst/>
              <a:cxnLst/>
              <a:rect l="l" t="t" r="r" b="b"/>
              <a:pathLst>
                <a:path w="1976" h="1143" extrusionOk="0">
                  <a:moveTo>
                    <a:pt x="1207" y="1"/>
                  </a:moveTo>
                  <a:cubicBezTo>
                    <a:pt x="753" y="1"/>
                    <a:pt x="74" y="223"/>
                    <a:pt x="35" y="690"/>
                  </a:cubicBezTo>
                  <a:cubicBezTo>
                    <a:pt x="0" y="1049"/>
                    <a:pt x="270" y="1142"/>
                    <a:pt x="549" y="1142"/>
                  </a:cubicBezTo>
                  <a:cubicBezTo>
                    <a:pt x="640" y="1142"/>
                    <a:pt x="731" y="1133"/>
                    <a:pt x="813" y="1119"/>
                  </a:cubicBezTo>
                  <a:cubicBezTo>
                    <a:pt x="1118" y="1063"/>
                    <a:pt x="1558" y="938"/>
                    <a:pt x="1750" y="656"/>
                  </a:cubicBezTo>
                  <a:cubicBezTo>
                    <a:pt x="1761" y="634"/>
                    <a:pt x="1772" y="622"/>
                    <a:pt x="1784" y="600"/>
                  </a:cubicBezTo>
                  <a:cubicBezTo>
                    <a:pt x="1975" y="261"/>
                    <a:pt x="1693" y="58"/>
                    <a:pt x="1377" y="13"/>
                  </a:cubicBezTo>
                  <a:cubicBezTo>
                    <a:pt x="1326" y="5"/>
                    <a:pt x="1269" y="1"/>
                    <a:pt x="1207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2309425" y="3480550"/>
              <a:ext cx="52975" cy="24225"/>
            </a:xfrm>
            <a:custGeom>
              <a:avLst/>
              <a:gdLst/>
              <a:ahLst/>
              <a:cxnLst/>
              <a:rect l="l" t="t" r="r" b="b"/>
              <a:pathLst>
                <a:path w="2119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91" y="969"/>
                    <a:pt x="1238" y="969"/>
                  </a:cubicBezTo>
                  <a:cubicBezTo>
                    <a:pt x="1870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2165175" y="3261825"/>
              <a:ext cx="32425" cy="4155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5" y="0"/>
                  </a:moveTo>
                  <a:cubicBezTo>
                    <a:pt x="367" y="0"/>
                    <a:pt x="195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9" y="0"/>
                    <a:pt x="55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2265600" y="3403075"/>
              <a:ext cx="45450" cy="35250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54" y="1"/>
                  </a:moveTo>
                  <a:cubicBezTo>
                    <a:pt x="998" y="1"/>
                    <a:pt x="522" y="251"/>
                    <a:pt x="362" y="446"/>
                  </a:cubicBezTo>
                  <a:cubicBezTo>
                    <a:pt x="215" y="638"/>
                    <a:pt x="1" y="1055"/>
                    <a:pt x="181" y="1281"/>
                  </a:cubicBezTo>
                  <a:cubicBezTo>
                    <a:pt x="239" y="1358"/>
                    <a:pt x="345" y="1410"/>
                    <a:pt x="508" y="1410"/>
                  </a:cubicBezTo>
                  <a:cubicBezTo>
                    <a:pt x="536" y="1410"/>
                    <a:pt x="567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51" y="98"/>
                    <a:pt x="1576" y="1"/>
                    <a:pt x="135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2306800" y="3415875"/>
              <a:ext cx="52475" cy="28250"/>
            </a:xfrm>
            <a:custGeom>
              <a:avLst/>
              <a:gdLst/>
              <a:ahLst/>
              <a:cxnLst/>
              <a:rect l="l" t="t" r="r" b="b"/>
              <a:pathLst>
                <a:path w="2099" h="1130" extrusionOk="0">
                  <a:moveTo>
                    <a:pt x="1502" y="0"/>
                  </a:moveTo>
                  <a:cubicBezTo>
                    <a:pt x="1059" y="0"/>
                    <a:pt x="491" y="240"/>
                    <a:pt x="327" y="453"/>
                  </a:cubicBezTo>
                  <a:cubicBezTo>
                    <a:pt x="0" y="859"/>
                    <a:pt x="406" y="1096"/>
                    <a:pt x="801" y="1130"/>
                  </a:cubicBezTo>
                  <a:cubicBezTo>
                    <a:pt x="1129" y="1119"/>
                    <a:pt x="1444" y="1028"/>
                    <a:pt x="1727" y="859"/>
                  </a:cubicBezTo>
                  <a:cubicBezTo>
                    <a:pt x="1896" y="746"/>
                    <a:pt x="2099" y="521"/>
                    <a:pt x="2043" y="306"/>
                  </a:cubicBezTo>
                  <a:cubicBezTo>
                    <a:pt x="1980" y="84"/>
                    <a:pt x="1763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2084200" y="3234525"/>
              <a:ext cx="60175" cy="27400"/>
            </a:xfrm>
            <a:custGeom>
              <a:avLst/>
              <a:gdLst/>
              <a:ahLst/>
              <a:cxnLst/>
              <a:rect l="l" t="t" r="r" b="b"/>
              <a:pathLst>
                <a:path w="2407" h="1096" extrusionOk="0">
                  <a:moveTo>
                    <a:pt x="1711" y="1"/>
                  </a:moveTo>
                  <a:cubicBezTo>
                    <a:pt x="1455" y="1"/>
                    <a:pt x="1182" y="63"/>
                    <a:pt x="1028" y="124"/>
                  </a:cubicBezTo>
                  <a:cubicBezTo>
                    <a:pt x="768" y="237"/>
                    <a:pt x="1" y="654"/>
                    <a:pt x="497" y="970"/>
                  </a:cubicBezTo>
                  <a:cubicBezTo>
                    <a:pt x="619" y="1053"/>
                    <a:pt x="851" y="1096"/>
                    <a:pt x="1109" y="1096"/>
                  </a:cubicBezTo>
                  <a:cubicBezTo>
                    <a:pt x="1377" y="1096"/>
                    <a:pt x="1673" y="1051"/>
                    <a:pt x="1908" y="959"/>
                  </a:cubicBezTo>
                  <a:cubicBezTo>
                    <a:pt x="2111" y="869"/>
                    <a:pt x="2269" y="745"/>
                    <a:pt x="2314" y="564"/>
                  </a:cubicBezTo>
                  <a:cubicBezTo>
                    <a:pt x="2407" y="127"/>
                    <a:pt x="2076" y="1"/>
                    <a:pt x="171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2213425" y="3425425"/>
              <a:ext cx="51350" cy="24200"/>
            </a:xfrm>
            <a:custGeom>
              <a:avLst/>
              <a:gdLst/>
              <a:ahLst/>
              <a:cxnLst/>
              <a:rect l="l" t="t" r="r" b="b"/>
              <a:pathLst>
                <a:path w="2054" h="968" extrusionOk="0">
                  <a:moveTo>
                    <a:pt x="1181" y="1"/>
                  </a:moveTo>
                  <a:cubicBezTo>
                    <a:pt x="997" y="1"/>
                    <a:pt x="820" y="33"/>
                    <a:pt x="643" y="82"/>
                  </a:cubicBezTo>
                  <a:cubicBezTo>
                    <a:pt x="350" y="184"/>
                    <a:pt x="0" y="443"/>
                    <a:pt x="260" y="759"/>
                  </a:cubicBezTo>
                  <a:cubicBezTo>
                    <a:pt x="395" y="921"/>
                    <a:pt x="642" y="967"/>
                    <a:pt x="885" y="967"/>
                  </a:cubicBezTo>
                  <a:cubicBezTo>
                    <a:pt x="1066" y="967"/>
                    <a:pt x="1246" y="941"/>
                    <a:pt x="1377" y="917"/>
                  </a:cubicBezTo>
                  <a:cubicBezTo>
                    <a:pt x="1580" y="895"/>
                    <a:pt x="1806" y="883"/>
                    <a:pt x="1873" y="691"/>
                  </a:cubicBezTo>
                  <a:cubicBezTo>
                    <a:pt x="2054" y="285"/>
                    <a:pt x="1602" y="3"/>
                    <a:pt x="1264" y="3"/>
                  </a:cubicBezTo>
                  <a:cubicBezTo>
                    <a:pt x="1236" y="2"/>
                    <a:pt x="1209" y="1"/>
                    <a:pt x="118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2322875" y="3442675"/>
              <a:ext cx="50425" cy="33850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4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2221825" y="3374800"/>
              <a:ext cx="62450" cy="32000"/>
            </a:xfrm>
            <a:custGeom>
              <a:avLst/>
              <a:gdLst/>
              <a:ahLst/>
              <a:cxnLst/>
              <a:rect l="l" t="t" r="r" b="b"/>
              <a:pathLst>
                <a:path w="2498" h="1280" extrusionOk="0">
                  <a:moveTo>
                    <a:pt x="1029" y="0"/>
                  </a:moveTo>
                  <a:cubicBezTo>
                    <a:pt x="807" y="0"/>
                    <a:pt x="600" y="74"/>
                    <a:pt x="443" y="257"/>
                  </a:cubicBezTo>
                  <a:cubicBezTo>
                    <a:pt x="1" y="751"/>
                    <a:pt x="1199" y="1280"/>
                    <a:pt x="1906" y="1280"/>
                  </a:cubicBezTo>
                  <a:cubicBezTo>
                    <a:pt x="2265" y="1280"/>
                    <a:pt x="2498" y="1144"/>
                    <a:pt x="2327" y="798"/>
                  </a:cubicBezTo>
                  <a:cubicBezTo>
                    <a:pt x="2158" y="494"/>
                    <a:pt x="1887" y="257"/>
                    <a:pt x="1571" y="121"/>
                  </a:cubicBezTo>
                  <a:cubicBezTo>
                    <a:pt x="1392" y="46"/>
                    <a:pt x="1206" y="0"/>
                    <a:pt x="102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2194800" y="3292500"/>
              <a:ext cx="41650" cy="43275"/>
            </a:xfrm>
            <a:custGeom>
              <a:avLst/>
              <a:gdLst/>
              <a:ahLst/>
              <a:cxnLst/>
              <a:rect l="l" t="t" r="r" b="b"/>
              <a:pathLst>
                <a:path w="1666" h="1731" extrusionOk="0">
                  <a:moveTo>
                    <a:pt x="701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203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4" y="1730"/>
                    <a:pt x="1665" y="81"/>
                    <a:pt x="779" y="5"/>
                  </a:cubicBezTo>
                  <a:cubicBezTo>
                    <a:pt x="753" y="2"/>
                    <a:pt x="726" y="1"/>
                    <a:pt x="70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2378275" y="3446650"/>
              <a:ext cx="55200" cy="36850"/>
            </a:xfrm>
            <a:custGeom>
              <a:avLst/>
              <a:gdLst/>
              <a:ahLst/>
              <a:cxnLst/>
              <a:rect l="l" t="t" r="r" b="b"/>
              <a:pathLst>
                <a:path w="2208" h="1474" extrusionOk="0">
                  <a:moveTo>
                    <a:pt x="1856" y="0"/>
                  </a:moveTo>
                  <a:cubicBezTo>
                    <a:pt x="1246" y="0"/>
                    <a:pt x="0" y="983"/>
                    <a:pt x="639" y="1400"/>
                  </a:cubicBezTo>
                  <a:cubicBezTo>
                    <a:pt x="721" y="1451"/>
                    <a:pt x="820" y="1473"/>
                    <a:pt x="925" y="1473"/>
                  </a:cubicBezTo>
                  <a:cubicBezTo>
                    <a:pt x="1212" y="1473"/>
                    <a:pt x="1546" y="1308"/>
                    <a:pt x="1711" y="1118"/>
                  </a:cubicBezTo>
                  <a:cubicBezTo>
                    <a:pt x="1892" y="914"/>
                    <a:pt x="2208" y="553"/>
                    <a:pt x="2163" y="249"/>
                  </a:cubicBezTo>
                  <a:cubicBezTo>
                    <a:pt x="2141" y="73"/>
                    <a:pt x="2022" y="0"/>
                    <a:pt x="185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2265875" y="3355400"/>
              <a:ext cx="58700" cy="30100"/>
            </a:xfrm>
            <a:custGeom>
              <a:avLst/>
              <a:gdLst/>
              <a:ahLst/>
              <a:cxnLst/>
              <a:rect l="l" t="t" r="r" b="b"/>
              <a:pathLst>
                <a:path w="2348" h="1204" extrusionOk="0">
                  <a:moveTo>
                    <a:pt x="1540" y="0"/>
                  </a:moveTo>
                  <a:cubicBezTo>
                    <a:pt x="1364" y="0"/>
                    <a:pt x="1176" y="48"/>
                    <a:pt x="1016" y="96"/>
                  </a:cubicBezTo>
                  <a:cubicBezTo>
                    <a:pt x="644" y="186"/>
                    <a:pt x="1" y="446"/>
                    <a:pt x="362" y="920"/>
                  </a:cubicBezTo>
                  <a:cubicBezTo>
                    <a:pt x="527" y="1130"/>
                    <a:pt x="765" y="1203"/>
                    <a:pt x="1015" y="1203"/>
                  </a:cubicBezTo>
                  <a:cubicBezTo>
                    <a:pt x="1209" y="1203"/>
                    <a:pt x="1410" y="1159"/>
                    <a:pt x="1592" y="1100"/>
                  </a:cubicBezTo>
                  <a:cubicBezTo>
                    <a:pt x="1671" y="1078"/>
                    <a:pt x="1739" y="1044"/>
                    <a:pt x="1795" y="1021"/>
                  </a:cubicBezTo>
                  <a:cubicBezTo>
                    <a:pt x="2303" y="784"/>
                    <a:pt x="2348" y="209"/>
                    <a:pt x="1750" y="28"/>
                  </a:cubicBezTo>
                  <a:cubicBezTo>
                    <a:pt x="1684" y="8"/>
                    <a:pt x="1613" y="0"/>
                    <a:pt x="154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2280375" y="3440150"/>
              <a:ext cx="42050" cy="34900"/>
            </a:xfrm>
            <a:custGeom>
              <a:avLst/>
              <a:gdLst/>
              <a:ahLst/>
              <a:cxnLst/>
              <a:rect l="l" t="t" r="r" b="b"/>
              <a:pathLst>
                <a:path w="1682" h="1396" extrusionOk="0">
                  <a:moveTo>
                    <a:pt x="561" y="0"/>
                  </a:moveTo>
                  <a:cubicBezTo>
                    <a:pt x="1" y="0"/>
                    <a:pt x="182" y="928"/>
                    <a:pt x="594" y="1242"/>
                  </a:cubicBezTo>
                  <a:cubicBezTo>
                    <a:pt x="733" y="1340"/>
                    <a:pt x="921" y="1395"/>
                    <a:pt x="1097" y="1395"/>
                  </a:cubicBezTo>
                  <a:cubicBezTo>
                    <a:pt x="1407" y="1395"/>
                    <a:pt x="1681" y="1224"/>
                    <a:pt x="1587" y="813"/>
                  </a:cubicBezTo>
                  <a:cubicBezTo>
                    <a:pt x="1542" y="588"/>
                    <a:pt x="1193" y="204"/>
                    <a:pt x="865" y="69"/>
                  </a:cubicBezTo>
                  <a:cubicBezTo>
                    <a:pt x="746" y="21"/>
                    <a:pt x="645" y="0"/>
                    <a:pt x="56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2129000" y="3379825"/>
              <a:ext cx="46925" cy="32500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500" y="168"/>
                    <a:pt x="138" y="428"/>
                    <a:pt x="82" y="687"/>
                  </a:cubicBezTo>
                  <a:cubicBezTo>
                    <a:pt x="0" y="1095"/>
                    <a:pt x="392" y="1300"/>
                    <a:pt x="755" y="1300"/>
                  </a:cubicBezTo>
                  <a:cubicBezTo>
                    <a:pt x="843" y="1300"/>
                    <a:pt x="930" y="1287"/>
                    <a:pt x="1007" y="1263"/>
                  </a:cubicBezTo>
                  <a:cubicBezTo>
                    <a:pt x="1335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2139775" y="3304900"/>
              <a:ext cx="52775" cy="25650"/>
            </a:xfrm>
            <a:custGeom>
              <a:avLst/>
              <a:gdLst/>
              <a:ahLst/>
              <a:cxnLst/>
              <a:rect l="l" t="t" r="r" b="b"/>
              <a:pathLst>
                <a:path w="2111" h="1026" extrusionOk="0">
                  <a:moveTo>
                    <a:pt x="1280" y="0"/>
                  </a:moveTo>
                  <a:cubicBezTo>
                    <a:pt x="1246" y="0"/>
                    <a:pt x="1211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80" y="946"/>
                    <a:pt x="382" y="1026"/>
                    <a:pt x="710" y="1026"/>
                  </a:cubicBezTo>
                  <a:cubicBezTo>
                    <a:pt x="1044" y="1026"/>
                    <a:pt x="1405" y="943"/>
                    <a:pt x="1536" y="863"/>
                  </a:cubicBezTo>
                  <a:cubicBezTo>
                    <a:pt x="2110" y="512"/>
                    <a:pt x="1852" y="0"/>
                    <a:pt x="128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2360675" y="3461600"/>
              <a:ext cx="33075" cy="41675"/>
            </a:xfrm>
            <a:custGeom>
              <a:avLst/>
              <a:gdLst/>
              <a:ahLst/>
              <a:cxnLst/>
              <a:rect l="l" t="t" r="r" b="b"/>
              <a:pathLst>
                <a:path w="1323" h="1667" extrusionOk="0">
                  <a:moveTo>
                    <a:pt x="603" y="1"/>
                  </a:moveTo>
                  <a:cubicBezTo>
                    <a:pt x="510" y="1"/>
                    <a:pt x="409" y="41"/>
                    <a:pt x="305" y="136"/>
                  </a:cubicBezTo>
                  <a:lnTo>
                    <a:pt x="282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304" y="1545"/>
                    <a:pt x="472" y="1666"/>
                    <a:pt x="642" y="1666"/>
                  </a:cubicBezTo>
                  <a:cubicBezTo>
                    <a:pt x="814" y="1666"/>
                    <a:pt x="987" y="1542"/>
                    <a:pt x="1118" y="1298"/>
                  </a:cubicBezTo>
                  <a:cubicBezTo>
                    <a:pt x="1322" y="907"/>
                    <a:pt x="1043" y="1"/>
                    <a:pt x="60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2178425" y="3397850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9" y="1"/>
                  </a:moveTo>
                  <a:cubicBezTo>
                    <a:pt x="1025" y="1"/>
                    <a:pt x="613" y="101"/>
                    <a:pt x="441" y="249"/>
                  </a:cubicBezTo>
                  <a:cubicBezTo>
                    <a:pt x="1" y="632"/>
                    <a:pt x="825" y="937"/>
                    <a:pt x="1107" y="1005"/>
                  </a:cubicBezTo>
                  <a:cubicBezTo>
                    <a:pt x="1207" y="1028"/>
                    <a:pt x="1351" y="1044"/>
                    <a:pt x="1506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6" y="1"/>
                    <a:pt x="141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2143175" y="3337625"/>
              <a:ext cx="47700" cy="39275"/>
            </a:xfrm>
            <a:custGeom>
              <a:avLst/>
              <a:gdLst/>
              <a:ahLst/>
              <a:cxnLst/>
              <a:rect l="l" t="t" r="r" b="b"/>
              <a:pathLst>
                <a:path w="1908" h="1571" extrusionOk="0">
                  <a:moveTo>
                    <a:pt x="1447" y="1"/>
                  </a:moveTo>
                  <a:cubicBezTo>
                    <a:pt x="1122" y="1"/>
                    <a:pt x="664" y="351"/>
                    <a:pt x="531" y="547"/>
                  </a:cubicBezTo>
                  <a:cubicBezTo>
                    <a:pt x="296" y="867"/>
                    <a:pt x="1" y="1570"/>
                    <a:pt x="579" y="1570"/>
                  </a:cubicBezTo>
                  <a:cubicBezTo>
                    <a:pt x="612" y="1570"/>
                    <a:pt x="649" y="1568"/>
                    <a:pt x="689" y="1563"/>
                  </a:cubicBezTo>
                  <a:cubicBezTo>
                    <a:pt x="1185" y="1495"/>
                    <a:pt x="1907" y="863"/>
                    <a:pt x="1772" y="299"/>
                  </a:cubicBezTo>
                  <a:cubicBezTo>
                    <a:pt x="1761" y="209"/>
                    <a:pt x="1727" y="141"/>
                    <a:pt x="1670" y="85"/>
                  </a:cubicBezTo>
                  <a:cubicBezTo>
                    <a:pt x="1611" y="25"/>
                    <a:pt x="1534" y="1"/>
                    <a:pt x="144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175050" y="3359475"/>
              <a:ext cx="43975" cy="42500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31" y="0"/>
                  </a:moveTo>
                  <a:cubicBezTo>
                    <a:pt x="492" y="0"/>
                    <a:pt x="454" y="8"/>
                    <a:pt x="418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9" y="1700"/>
                    <a:pt x="735" y="1700"/>
                  </a:cubicBezTo>
                  <a:cubicBezTo>
                    <a:pt x="798" y="1700"/>
                    <a:pt x="862" y="1691"/>
                    <a:pt x="926" y="1671"/>
                  </a:cubicBezTo>
                  <a:cubicBezTo>
                    <a:pt x="1758" y="1470"/>
                    <a:pt x="1075" y="0"/>
                    <a:pt x="53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181950" y="3343250"/>
              <a:ext cx="55825" cy="33400"/>
            </a:xfrm>
            <a:custGeom>
              <a:avLst/>
              <a:gdLst/>
              <a:ahLst/>
              <a:cxnLst/>
              <a:rect l="l" t="t" r="r" b="b"/>
              <a:pathLst>
                <a:path w="2233" h="1336" extrusionOk="0">
                  <a:moveTo>
                    <a:pt x="938" y="1"/>
                  </a:moveTo>
                  <a:cubicBezTo>
                    <a:pt x="785" y="1"/>
                    <a:pt x="642" y="38"/>
                    <a:pt x="537" y="131"/>
                  </a:cubicBezTo>
                  <a:cubicBezTo>
                    <a:pt x="0" y="608"/>
                    <a:pt x="1201" y="1335"/>
                    <a:pt x="1850" y="1335"/>
                  </a:cubicBezTo>
                  <a:cubicBezTo>
                    <a:pt x="2074" y="1335"/>
                    <a:pt x="2232" y="1248"/>
                    <a:pt x="2229" y="1033"/>
                  </a:cubicBezTo>
                  <a:cubicBezTo>
                    <a:pt x="2218" y="729"/>
                    <a:pt x="1857" y="424"/>
                    <a:pt x="1643" y="243"/>
                  </a:cubicBezTo>
                  <a:cubicBezTo>
                    <a:pt x="1480" y="109"/>
                    <a:pt x="1196" y="1"/>
                    <a:pt x="93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1944000" y="3413625"/>
              <a:ext cx="15375" cy="1285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7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6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1947950" y="3462425"/>
              <a:ext cx="15250" cy="13025"/>
            </a:xfrm>
            <a:custGeom>
              <a:avLst/>
              <a:gdLst/>
              <a:ahLst/>
              <a:cxnLst/>
              <a:rect l="l" t="t" r="r" b="b"/>
              <a:pathLst>
                <a:path w="610" h="521" extrusionOk="0">
                  <a:moveTo>
                    <a:pt x="337" y="1"/>
                  </a:moveTo>
                  <a:cubicBezTo>
                    <a:pt x="330" y="1"/>
                    <a:pt x="323" y="1"/>
                    <a:pt x="317" y="1"/>
                  </a:cubicBezTo>
                  <a:cubicBezTo>
                    <a:pt x="1" y="58"/>
                    <a:pt x="34" y="520"/>
                    <a:pt x="362" y="520"/>
                  </a:cubicBezTo>
                  <a:cubicBezTo>
                    <a:pt x="497" y="509"/>
                    <a:pt x="610" y="385"/>
                    <a:pt x="599" y="238"/>
                  </a:cubicBezTo>
                  <a:cubicBezTo>
                    <a:pt x="588" y="109"/>
                    <a:pt x="475" y="1"/>
                    <a:pt x="33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1970250" y="3436200"/>
              <a:ext cx="15450" cy="12850"/>
            </a:xfrm>
            <a:custGeom>
              <a:avLst/>
              <a:gdLst/>
              <a:ahLst/>
              <a:cxnLst/>
              <a:rect l="l" t="t" r="r" b="b"/>
              <a:pathLst>
                <a:path w="618" h="514" extrusionOk="0">
                  <a:moveTo>
                    <a:pt x="348" y="0"/>
                  </a:moveTo>
                  <a:cubicBezTo>
                    <a:pt x="341" y="0"/>
                    <a:pt x="334" y="0"/>
                    <a:pt x="327" y="1"/>
                  </a:cubicBezTo>
                  <a:cubicBezTo>
                    <a:pt x="90" y="24"/>
                    <a:pt x="0" y="306"/>
                    <a:pt x="181" y="452"/>
                  </a:cubicBezTo>
                  <a:cubicBezTo>
                    <a:pt x="233" y="495"/>
                    <a:pt x="291" y="513"/>
                    <a:pt x="348" y="513"/>
                  </a:cubicBezTo>
                  <a:cubicBezTo>
                    <a:pt x="488" y="513"/>
                    <a:pt x="617" y="399"/>
                    <a:pt x="609" y="238"/>
                  </a:cubicBezTo>
                  <a:cubicBezTo>
                    <a:pt x="599" y="99"/>
                    <a:pt x="476" y="0"/>
                    <a:pt x="348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1988000" y="3533250"/>
              <a:ext cx="13600" cy="1285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4" y="0"/>
                  </a:moveTo>
                  <a:cubicBezTo>
                    <a:pt x="138" y="0"/>
                    <a:pt x="0" y="94"/>
                    <a:pt x="12" y="272"/>
                  </a:cubicBezTo>
                  <a:cubicBezTo>
                    <a:pt x="23" y="436"/>
                    <a:pt x="144" y="514"/>
                    <a:pt x="266" y="514"/>
                  </a:cubicBezTo>
                  <a:cubicBezTo>
                    <a:pt x="404" y="514"/>
                    <a:pt x="543" y="417"/>
                    <a:pt x="531" y="238"/>
                  </a:cubicBezTo>
                  <a:cubicBezTo>
                    <a:pt x="521" y="77"/>
                    <a:pt x="398" y="0"/>
                    <a:pt x="274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151075" y="3545075"/>
              <a:ext cx="15375" cy="13150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6" y="1"/>
                  </a:moveTo>
                  <a:cubicBezTo>
                    <a:pt x="330" y="1"/>
                    <a:pt x="323" y="1"/>
                    <a:pt x="316" y="2"/>
                  </a:cubicBezTo>
                  <a:cubicBezTo>
                    <a:pt x="90" y="24"/>
                    <a:pt x="0" y="318"/>
                    <a:pt x="169" y="464"/>
                  </a:cubicBezTo>
                  <a:cubicBezTo>
                    <a:pt x="221" y="506"/>
                    <a:pt x="280" y="525"/>
                    <a:pt x="338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8" y="109"/>
                    <a:pt x="474" y="1"/>
                    <a:pt x="336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321075" y="3630550"/>
              <a:ext cx="15925" cy="13050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7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343475" y="3595850"/>
              <a:ext cx="15375" cy="13150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8" y="1"/>
                  </a:moveTo>
                  <a:cubicBezTo>
                    <a:pt x="331" y="1"/>
                    <a:pt x="323" y="1"/>
                    <a:pt x="316" y="2"/>
                  </a:cubicBezTo>
                  <a:cubicBezTo>
                    <a:pt x="90" y="24"/>
                    <a:pt x="0" y="318"/>
                    <a:pt x="181" y="464"/>
                  </a:cubicBezTo>
                  <a:cubicBezTo>
                    <a:pt x="229" y="506"/>
                    <a:pt x="286" y="525"/>
                    <a:pt x="342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7" y="99"/>
                    <a:pt x="475" y="1"/>
                    <a:pt x="338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1992250" y="3213075"/>
              <a:ext cx="400050" cy="197775"/>
            </a:xfrm>
            <a:custGeom>
              <a:avLst/>
              <a:gdLst/>
              <a:ahLst/>
              <a:cxnLst/>
              <a:rect l="l" t="t" r="r" b="b"/>
              <a:pathLst>
                <a:path w="16002" h="7911" extrusionOk="0">
                  <a:moveTo>
                    <a:pt x="7709" y="1"/>
                  </a:moveTo>
                  <a:cubicBezTo>
                    <a:pt x="7195" y="1"/>
                    <a:pt x="6681" y="51"/>
                    <a:pt x="6173" y="158"/>
                  </a:cubicBezTo>
                  <a:cubicBezTo>
                    <a:pt x="5281" y="339"/>
                    <a:pt x="4615" y="1050"/>
                    <a:pt x="3701" y="1208"/>
                  </a:cubicBezTo>
                  <a:cubicBezTo>
                    <a:pt x="2505" y="1411"/>
                    <a:pt x="1490" y="1162"/>
                    <a:pt x="700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102" y="4288"/>
                    <a:pt x="587" y="5202"/>
                  </a:cubicBezTo>
                  <a:cubicBezTo>
                    <a:pt x="1208" y="6353"/>
                    <a:pt x="2234" y="7256"/>
                    <a:pt x="3363" y="7910"/>
                  </a:cubicBezTo>
                  <a:cubicBezTo>
                    <a:pt x="3318" y="7798"/>
                    <a:pt x="3273" y="7696"/>
                    <a:pt x="3216" y="7594"/>
                  </a:cubicBezTo>
                  <a:cubicBezTo>
                    <a:pt x="2107" y="5328"/>
                    <a:pt x="3605" y="4206"/>
                    <a:pt x="5506" y="4206"/>
                  </a:cubicBezTo>
                  <a:cubicBezTo>
                    <a:pt x="6256" y="4206"/>
                    <a:pt x="7068" y="4380"/>
                    <a:pt x="7809" y="4728"/>
                  </a:cubicBezTo>
                  <a:cubicBezTo>
                    <a:pt x="8761" y="5199"/>
                    <a:pt x="10224" y="6395"/>
                    <a:pt x="11470" y="6395"/>
                  </a:cubicBezTo>
                  <a:cubicBezTo>
                    <a:pt x="11715" y="6395"/>
                    <a:pt x="11953" y="6348"/>
                    <a:pt x="12176" y="6240"/>
                  </a:cubicBezTo>
                  <a:cubicBezTo>
                    <a:pt x="13237" y="5721"/>
                    <a:pt x="13237" y="4412"/>
                    <a:pt x="14399" y="3882"/>
                  </a:cubicBezTo>
                  <a:cubicBezTo>
                    <a:pt x="14818" y="3691"/>
                    <a:pt x="15277" y="3589"/>
                    <a:pt x="15743" y="3589"/>
                  </a:cubicBezTo>
                  <a:cubicBezTo>
                    <a:pt x="15829" y="3589"/>
                    <a:pt x="15915" y="3593"/>
                    <a:pt x="16001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5" y="1670"/>
                    <a:pt x="12277" y="1219"/>
                    <a:pt x="11262" y="779"/>
                  </a:cubicBezTo>
                  <a:cubicBezTo>
                    <a:pt x="10150" y="286"/>
                    <a:pt x="8932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324725" y="3379275"/>
              <a:ext cx="446025" cy="172500"/>
            </a:xfrm>
            <a:custGeom>
              <a:avLst/>
              <a:gdLst/>
              <a:ahLst/>
              <a:cxnLst/>
              <a:rect l="l" t="t" r="r" b="b"/>
              <a:pathLst>
                <a:path w="17841" h="6900" extrusionOk="0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238675" y="3411675"/>
              <a:ext cx="519375" cy="122175"/>
            </a:xfrm>
            <a:custGeom>
              <a:avLst/>
              <a:gdLst/>
              <a:ahLst/>
              <a:cxnLst/>
              <a:rect l="l" t="t" r="r" b="b"/>
              <a:pathLst>
                <a:path w="20775" h="4887" extrusionOk="0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358300" y="3160600"/>
              <a:ext cx="255325" cy="336850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89050" y="3222650"/>
              <a:ext cx="175475" cy="268875"/>
            </a:xfrm>
            <a:custGeom>
              <a:avLst/>
              <a:gdLst/>
              <a:ahLst/>
              <a:cxnLst/>
              <a:rect l="l" t="t" r="r" b="b"/>
              <a:pathLst>
                <a:path w="7019" h="10755" extrusionOk="0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16813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1826375" y="15667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178940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68875" y="2560850"/>
              <a:ext cx="488650" cy="46287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49150" y="2557750"/>
              <a:ext cx="511750" cy="597500"/>
            </a:xfrm>
            <a:custGeom>
              <a:avLst/>
              <a:gdLst/>
              <a:ahLst/>
              <a:cxnLst/>
              <a:rect l="l" t="t" r="r" b="b"/>
              <a:pathLst>
                <a:path w="20470" h="23900" extrusionOk="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970450" y="2794425"/>
              <a:ext cx="89450" cy="108625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1035900" y="2899075"/>
              <a:ext cx="33600" cy="37000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2564625" y="2912675"/>
              <a:ext cx="372975" cy="258875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5" y="10340"/>
                    <a:pt x="600" y="10354"/>
                    <a:pt x="914" y="10354"/>
                  </a:cubicBezTo>
                  <a:cubicBezTo>
                    <a:pt x="6153" y="10354"/>
                    <a:pt x="13801" y="6483"/>
                    <a:pt x="14919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2577600" y="2870300"/>
              <a:ext cx="433350" cy="297650"/>
            </a:xfrm>
            <a:custGeom>
              <a:avLst/>
              <a:gdLst/>
              <a:ahLst/>
              <a:cxnLst/>
              <a:rect l="l" t="t" r="r" b="b"/>
              <a:pathLst>
                <a:path w="17334" h="11906" extrusionOk="0">
                  <a:moveTo>
                    <a:pt x="17333" y="1"/>
                  </a:moveTo>
                  <a:cubicBezTo>
                    <a:pt x="17333" y="1"/>
                    <a:pt x="16194" y="656"/>
                    <a:pt x="14512" y="1671"/>
                  </a:cubicBezTo>
                  <a:cubicBezTo>
                    <a:pt x="13734" y="2145"/>
                    <a:pt x="12842" y="2687"/>
                    <a:pt x="11894" y="3285"/>
                  </a:cubicBezTo>
                  <a:cubicBezTo>
                    <a:pt x="11477" y="3127"/>
                    <a:pt x="11071" y="2969"/>
                    <a:pt x="10642" y="2822"/>
                  </a:cubicBezTo>
                  <a:cubicBezTo>
                    <a:pt x="10405" y="2743"/>
                    <a:pt x="10157" y="2675"/>
                    <a:pt x="9920" y="2608"/>
                  </a:cubicBezTo>
                  <a:cubicBezTo>
                    <a:pt x="9672" y="2529"/>
                    <a:pt x="9423" y="2506"/>
                    <a:pt x="9175" y="2461"/>
                  </a:cubicBezTo>
                  <a:lnTo>
                    <a:pt x="9175" y="2461"/>
                  </a:lnTo>
                  <a:cubicBezTo>
                    <a:pt x="9412" y="2562"/>
                    <a:pt x="9638" y="2653"/>
                    <a:pt x="9875" y="2743"/>
                  </a:cubicBezTo>
                  <a:cubicBezTo>
                    <a:pt x="10112" y="2833"/>
                    <a:pt x="10337" y="2946"/>
                    <a:pt x="10563" y="3036"/>
                  </a:cubicBezTo>
                  <a:cubicBezTo>
                    <a:pt x="10913" y="3194"/>
                    <a:pt x="11263" y="3330"/>
                    <a:pt x="11612" y="3465"/>
                  </a:cubicBezTo>
                  <a:cubicBezTo>
                    <a:pt x="11014" y="3838"/>
                    <a:pt x="10394" y="4232"/>
                    <a:pt x="9773" y="4639"/>
                  </a:cubicBezTo>
                  <a:cubicBezTo>
                    <a:pt x="9750" y="4605"/>
                    <a:pt x="9728" y="4582"/>
                    <a:pt x="9694" y="4560"/>
                  </a:cubicBezTo>
                  <a:lnTo>
                    <a:pt x="9006" y="4368"/>
                  </a:lnTo>
                  <a:cubicBezTo>
                    <a:pt x="8769" y="4323"/>
                    <a:pt x="8532" y="4266"/>
                    <a:pt x="8306" y="4221"/>
                  </a:cubicBezTo>
                  <a:cubicBezTo>
                    <a:pt x="8069" y="4176"/>
                    <a:pt x="7843" y="4142"/>
                    <a:pt x="7606" y="4108"/>
                  </a:cubicBezTo>
                  <a:cubicBezTo>
                    <a:pt x="7381" y="4075"/>
                    <a:pt x="7155" y="4007"/>
                    <a:pt x="6918" y="3973"/>
                  </a:cubicBezTo>
                  <a:lnTo>
                    <a:pt x="6918" y="3973"/>
                  </a:lnTo>
                  <a:cubicBezTo>
                    <a:pt x="7133" y="4075"/>
                    <a:pt x="7358" y="4154"/>
                    <a:pt x="7573" y="4244"/>
                  </a:cubicBezTo>
                  <a:cubicBezTo>
                    <a:pt x="7798" y="4334"/>
                    <a:pt x="8024" y="4379"/>
                    <a:pt x="8261" y="4447"/>
                  </a:cubicBezTo>
                  <a:cubicBezTo>
                    <a:pt x="8487" y="4503"/>
                    <a:pt x="8712" y="4560"/>
                    <a:pt x="8938" y="4627"/>
                  </a:cubicBezTo>
                  <a:cubicBezTo>
                    <a:pt x="9119" y="4684"/>
                    <a:pt x="9310" y="4740"/>
                    <a:pt x="9491" y="4797"/>
                  </a:cubicBezTo>
                  <a:cubicBezTo>
                    <a:pt x="9491" y="4797"/>
                    <a:pt x="9491" y="4808"/>
                    <a:pt x="9491" y="4819"/>
                  </a:cubicBezTo>
                  <a:cubicBezTo>
                    <a:pt x="9130" y="5056"/>
                    <a:pt x="8769" y="5293"/>
                    <a:pt x="8396" y="5519"/>
                  </a:cubicBezTo>
                  <a:lnTo>
                    <a:pt x="7900" y="5857"/>
                  </a:lnTo>
                  <a:lnTo>
                    <a:pt x="7336" y="5688"/>
                  </a:lnTo>
                  <a:cubicBezTo>
                    <a:pt x="7076" y="5632"/>
                    <a:pt x="6817" y="5575"/>
                    <a:pt x="6557" y="5519"/>
                  </a:cubicBezTo>
                  <a:cubicBezTo>
                    <a:pt x="6038" y="5440"/>
                    <a:pt x="5519" y="5350"/>
                    <a:pt x="4989" y="5293"/>
                  </a:cubicBezTo>
                  <a:lnTo>
                    <a:pt x="4989" y="5293"/>
                  </a:lnTo>
                  <a:cubicBezTo>
                    <a:pt x="5237" y="5383"/>
                    <a:pt x="5496" y="5462"/>
                    <a:pt x="5745" y="5541"/>
                  </a:cubicBezTo>
                  <a:lnTo>
                    <a:pt x="6512" y="5745"/>
                  </a:lnTo>
                  <a:cubicBezTo>
                    <a:pt x="6760" y="5812"/>
                    <a:pt x="7008" y="5891"/>
                    <a:pt x="7268" y="5948"/>
                  </a:cubicBezTo>
                  <a:lnTo>
                    <a:pt x="7618" y="6061"/>
                  </a:lnTo>
                  <a:cubicBezTo>
                    <a:pt x="7336" y="6252"/>
                    <a:pt x="7054" y="6444"/>
                    <a:pt x="6783" y="6625"/>
                  </a:cubicBezTo>
                  <a:cubicBezTo>
                    <a:pt x="6478" y="6828"/>
                    <a:pt x="6185" y="7031"/>
                    <a:pt x="5891" y="7234"/>
                  </a:cubicBezTo>
                  <a:cubicBezTo>
                    <a:pt x="5790" y="7200"/>
                    <a:pt x="5699" y="7155"/>
                    <a:pt x="5598" y="7110"/>
                  </a:cubicBezTo>
                  <a:cubicBezTo>
                    <a:pt x="5384" y="7042"/>
                    <a:pt x="5158" y="6975"/>
                    <a:pt x="4943" y="6896"/>
                  </a:cubicBezTo>
                  <a:cubicBezTo>
                    <a:pt x="4718" y="6828"/>
                    <a:pt x="4492" y="6805"/>
                    <a:pt x="4266" y="6771"/>
                  </a:cubicBezTo>
                  <a:cubicBezTo>
                    <a:pt x="4041" y="6749"/>
                    <a:pt x="3804" y="6738"/>
                    <a:pt x="3578" y="6738"/>
                  </a:cubicBezTo>
                  <a:cubicBezTo>
                    <a:pt x="3804" y="6805"/>
                    <a:pt x="4018" y="6850"/>
                    <a:pt x="4233" y="6907"/>
                  </a:cubicBezTo>
                  <a:cubicBezTo>
                    <a:pt x="4458" y="6963"/>
                    <a:pt x="4661" y="7054"/>
                    <a:pt x="4876" y="7121"/>
                  </a:cubicBezTo>
                  <a:cubicBezTo>
                    <a:pt x="5090" y="7189"/>
                    <a:pt x="5293" y="7290"/>
                    <a:pt x="5496" y="7358"/>
                  </a:cubicBezTo>
                  <a:lnTo>
                    <a:pt x="5643" y="7415"/>
                  </a:lnTo>
                  <a:cubicBezTo>
                    <a:pt x="5496" y="7516"/>
                    <a:pt x="5361" y="7618"/>
                    <a:pt x="5226" y="7719"/>
                  </a:cubicBezTo>
                  <a:cubicBezTo>
                    <a:pt x="4785" y="8024"/>
                    <a:pt x="4379" y="8317"/>
                    <a:pt x="3996" y="8599"/>
                  </a:cubicBezTo>
                  <a:cubicBezTo>
                    <a:pt x="3996" y="8599"/>
                    <a:pt x="3996" y="8577"/>
                    <a:pt x="4007" y="8577"/>
                  </a:cubicBezTo>
                  <a:lnTo>
                    <a:pt x="4007" y="8554"/>
                  </a:lnTo>
                  <a:cubicBezTo>
                    <a:pt x="4007" y="8475"/>
                    <a:pt x="3950" y="8419"/>
                    <a:pt x="3883" y="8408"/>
                  </a:cubicBezTo>
                  <a:lnTo>
                    <a:pt x="3860" y="8408"/>
                  </a:lnTo>
                  <a:cubicBezTo>
                    <a:pt x="3510" y="8396"/>
                    <a:pt x="3161" y="8385"/>
                    <a:pt x="2799" y="8385"/>
                  </a:cubicBezTo>
                  <a:cubicBezTo>
                    <a:pt x="2438" y="8351"/>
                    <a:pt x="2077" y="8340"/>
                    <a:pt x="1716" y="8340"/>
                  </a:cubicBezTo>
                  <a:cubicBezTo>
                    <a:pt x="2066" y="8453"/>
                    <a:pt x="2416" y="8532"/>
                    <a:pt x="2777" y="8611"/>
                  </a:cubicBezTo>
                  <a:cubicBezTo>
                    <a:pt x="3082" y="8645"/>
                    <a:pt x="3386" y="8656"/>
                    <a:pt x="3702" y="8678"/>
                  </a:cubicBezTo>
                  <a:cubicBezTo>
                    <a:pt x="3691" y="8735"/>
                    <a:pt x="3680" y="8791"/>
                    <a:pt x="3668" y="8836"/>
                  </a:cubicBezTo>
                  <a:cubicBezTo>
                    <a:pt x="3251" y="9164"/>
                    <a:pt x="2867" y="9468"/>
                    <a:pt x="2506" y="9762"/>
                  </a:cubicBezTo>
                  <a:cubicBezTo>
                    <a:pt x="2111" y="10066"/>
                    <a:pt x="1750" y="10337"/>
                    <a:pt x="1457" y="10608"/>
                  </a:cubicBezTo>
                  <a:cubicBezTo>
                    <a:pt x="1163" y="10879"/>
                    <a:pt x="892" y="11105"/>
                    <a:pt x="678" y="11296"/>
                  </a:cubicBezTo>
                  <a:cubicBezTo>
                    <a:pt x="260" y="11680"/>
                    <a:pt x="1" y="11906"/>
                    <a:pt x="1" y="11906"/>
                  </a:cubicBezTo>
                  <a:lnTo>
                    <a:pt x="712" y="11342"/>
                  </a:lnTo>
                  <a:cubicBezTo>
                    <a:pt x="938" y="11161"/>
                    <a:pt x="1208" y="10935"/>
                    <a:pt x="1524" y="10687"/>
                  </a:cubicBezTo>
                  <a:cubicBezTo>
                    <a:pt x="1840" y="10439"/>
                    <a:pt x="2201" y="10179"/>
                    <a:pt x="2596" y="9875"/>
                  </a:cubicBezTo>
                  <a:lnTo>
                    <a:pt x="3612" y="9130"/>
                  </a:lnTo>
                  <a:lnTo>
                    <a:pt x="3612" y="9130"/>
                  </a:lnTo>
                  <a:cubicBezTo>
                    <a:pt x="3510" y="9649"/>
                    <a:pt x="3454" y="10168"/>
                    <a:pt x="3420" y="10698"/>
                  </a:cubicBezTo>
                  <a:cubicBezTo>
                    <a:pt x="3623" y="10112"/>
                    <a:pt x="3792" y="9502"/>
                    <a:pt x="3928" y="8893"/>
                  </a:cubicBezTo>
                  <a:cubicBezTo>
                    <a:pt x="4379" y="8588"/>
                    <a:pt x="4842" y="8261"/>
                    <a:pt x="5327" y="7922"/>
                  </a:cubicBezTo>
                  <a:cubicBezTo>
                    <a:pt x="5508" y="7787"/>
                    <a:pt x="5688" y="7663"/>
                    <a:pt x="5869" y="7539"/>
                  </a:cubicBezTo>
                  <a:lnTo>
                    <a:pt x="5970" y="7584"/>
                  </a:lnTo>
                  <a:cubicBezTo>
                    <a:pt x="5756" y="8272"/>
                    <a:pt x="5587" y="8961"/>
                    <a:pt x="5451" y="9671"/>
                  </a:cubicBezTo>
                  <a:cubicBezTo>
                    <a:pt x="5767" y="8983"/>
                    <a:pt x="6038" y="8272"/>
                    <a:pt x="6264" y="7550"/>
                  </a:cubicBezTo>
                  <a:cubicBezTo>
                    <a:pt x="6286" y="7482"/>
                    <a:pt x="6252" y="7415"/>
                    <a:pt x="6196" y="7381"/>
                  </a:cubicBezTo>
                  <a:lnTo>
                    <a:pt x="6128" y="7358"/>
                  </a:lnTo>
                  <a:cubicBezTo>
                    <a:pt x="6377" y="7189"/>
                    <a:pt x="6636" y="7008"/>
                    <a:pt x="6896" y="6839"/>
                  </a:cubicBezTo>
                  <a:cubicBezTo>
                    <a:pt x="7212" y="6636"/>
                    <a:pt x="7528" y="6422"/>
                    <a:pt x="7843" y="6207"/>
                  </a:cubicBezTo>
                  <a:lnTo>
                    <a:pt x="7843" y="6207"/>
                  </a:lnTo>
                  <a:cubicBezTo>
                    <a:pt x="7810" y="6354"/>
                    <a:pt x="7776" y="6501"/>
                    <a:pt x="7731" y="6659"/>
                  </a:cubicBezTo>
                  <a:cubicBezTo>
                    <a:pt x="7674" y="6862"/>
                    <a:pt x="7618" y="7076"/>
                    <a:pt x="7573" y="7302"/>
                  </a:cubicBezTo>
                  <a:cubicBezTo>
                    <a:pt x="7528" y="7516"/>
                    <a:pt x="7482" y="7742"/>
                    <a:pt x="7460" y="7968"/>
                  </a:cubicBezTo>
                  <a:cubicBezTo>
                    <a:pt x="7460" y="8080"/>
                    <a:pt x="7460" y="8193"/>
                    <a:pt x="7449" y="8306"/>
                  </a:cubicBezTo>
                  <a:cubicBezTo>
                    <a:pt x="7449" y="8419"/>
                    <a:pt x="7471" y="8520"/>
                    <a:pt x="7494" y="8633"/>
                  </a:cubicBezTo>
                  <a:lnTo>
                    <a:pt x="7528" y="8306"/>
                  </a:lnTo>
                  <a:cubicBezTo>
                    <a:pt x="7539" y="8193"/>
                    <a:pt x="7561" y="8092"/>
                    <a:pt x="7584" y="7979"/>
                  </a:cubicBezTo>
                  <a:cubicBezTo>
                    <a:pt x="7606" y="7877"/>
                    <a:pt x="7640" y="7776"/>
                    <a:pt x="7674" y="7663"/>
                  </a:cubicBezTo>
                  <a:lnTo>
                    <a:pt x="7764" y="7347"/>
                  </a:lnTo>
                  <a:cubicBezTo>
                    <a:pt x="7843" y="7144"/>
                    <a:pt x="7911" y="6929"/>
                    <a:pt x="7979" y="6726"/>
                  </a:cubicBezTo>
                  <a:cubicBezTo>
                    <a:pt x="8047" y="6523"/>
                    <a:pt x="8103" y="6297"/>
                    <a:pt x="8159" y="6072"/>
                  </a:cubicBezTo>
                  <a:cubicBezTo>
                    <a:pt x="8159" y="6049"/>
                    <a:pt x="8159" y="6027"/>
                    <a:pt x="8148" y="6004"/>
                  </a:cubicBezTo>
                  <a:cubicBezTo>
                    <a:pt x="8272" y="5925"/>
                    <a:pt x="8396" y="5835"/>
                    <a:pt x="8521" y="5745"/>
                  </a:cubicBezTo>
                  <a:cubicBezTo>
                    <a:pt x="8825" y="5553"/>
                    <a:pt x="9119" y="5361"/>
                    <a:pt x="9412" y="5158"/>
                  </a:cubicBezTo>
                  <a:lnTo>
                    <a:pt x="9412" y="5158"/>
                  </a:lnTo>
                  <a:cubicBezTo>
                    <a:pt x="9322" y="5846"/>
                    <a:pt x="9254" y="6534"/>
                    <a:pt x="9231" y="7223"/>
                  </a:cubicBezTo>
                  <a:cubicBezTo>
                    <a:pt x="9435" y="6478"/>
                    <a:pt x="9593" y="5722"/>
                    <a:pt x="9717" y="4966"/>
                  </a:cubicBezTo>
                  <a:cubicBezTo>
                    <a:pt x="10405" y="4515"/>
                    <a:pt x="11093" y="4052"/>
                    <a:pt x="11748" y="3634"/>
                  </a:cubicBezTo>
                  <a:lnTo>
                    <a:pt x="11793" y="3623"/>
                  </a:lnTo>
                  <a:lnTo>
                    <a:pt x="11793" y="3623"/>
                  </a:lnTo>
                  <a:cubicBezTo>
                    <a:pt x="11658" y="3950"/>
                    <a:pt x="11522" y="4278"/>
                    <a:pt x="11398" y="4616"/>
                  </a:cubicBezTo>
                  <a:cubicBezTo>
                    <a:pt x="11285" y="5022"/>
                    <a:pt x="11172" y="5440"/>
                    <a:pt x="11082" y="5857"/>
                  </a:cubicBezTo>
                  <a:cubicBezTo>
                    <a:pt x="11274" y="5474"/>
                    <a:pt x="11443" y="5079"/>
                    <a:pt x="11601" y="4684"/>
                  </a:cubicBezTo>
                  <a:cubicBezTo>
                    <a:pt x="11782" y="4300"/>
                    <a:pt x="11951" y="3917"/>
                    <a:pt x="12120" y="3522"/>
                  </a:cubicBezTo>
                  <a:cubicBezTo>
                    <a:pt x="12131" y="3488"/>
                    <a:pt x="12131" y="3443"/>
                    <a:pt x="12120" y="3409"/>
                  </a:cubicBezTo>
                  <a:lnTo>
                    <a:pt x="14591" y="1806"/>
                  </a:lnTo>
                  <a:cubicBezTo>
                    <a:pt x="16239" y="735"/>
                    <a:pt x="17333" y="1"/>
                    <a:pt x="17333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2749125" y="2937725"/>
              <a:ext cx="228525" cy="398925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46" y="1"/>
                  </a:moveTo>
                  <a:cubicBezTo>
                    <a:pt x="2980" y="2088"/>
                    <a:pt x="68" y="3420"/>
                    <a:pt x="125" y="6907"/>
                  </a:cubicBezTo>
                  <a:cubicBezTo>
                    <a:pt x="1" y="10055"/>
                    <a:pt x="2506" y="12526"/>
                    <a:pt x="3115" y="15550"/>
                  </a:cubicBezTo>
                  <a:lnTo>
                    <a:pt x="3217" y="15957"/>
                  </a:lnTo>
                  <a:lnTo>
                    <a:pt x="3454" y="15370"/>
                  </a:lnTo>
                  <a:cubicBezTo>
                    <a:pt x="4571" y="12944"/>
                    <a:pt x="7302" y="11262"/>
                    <a:pt x="8035" y="8780"/>
                  </a:cubicBezTo>
                  <a:cubicBezTo>
                    <a:pt x="9141" y="5485"/>
                    <a:pt x="7031" y="2450"/>
                    <a:pt x="5146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2803300" y="2943950"/>
              <a:ext cx="117375" cy="313425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24" y="0"/>
                  </a:moveTo>
                  <a:cubicBezTo>
                    <a:pt x="3024" y="0"/>
                    <a:pt x="2991" y="192"/>
                    <a:pt x="2945" y="530"/>
                  </a:cubicBezTo>
                  <a:cubicBezTo>
                    <a:pt x="2923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17" y="1738"/>
                  </a:cubicBezTo>
                  <a:cubicBezTo>
                    <a:pt x="2415" y="1828"/>
                    <a:pt x="2336" y="1952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51" y="2708"/>
                  </a:lnTo>
                  <a:cubicBezTo>
                    <a:pt x="1738" y="2945"/>
                    <a:pt x="1637" y="3171"/>
                    <a:pt x="1546" y="3419"/>
                  </a:cubicBezTo>
                  <a:cubicBezTo>
                    <a:pt x="1467" y="3656"/>
                    <a:pt x="1377" y="3893"/>
                    <a:pt x="1309" y="4141"/>
                  </a:cubicBezTo>
                  <a:cubicBezTo>
                    <a:pt x="1445" y="3927"/>
                    <a:pt x="1558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63" y="2076"/>
                    <a:pt x="2742" y="1997"/>
                  </a:cubicBezTo>
                  <a:lnTo>
                    <a:pt x="2776" y="1964"/>
                  </a:lnTo>
                  <a:lnTo>
                    <a:pt x="2776" y="1964"/>
                  </a:lnTo>
                  <a:cubicBezTo>
                    <a:pt x="2709" y="2550"/>
                    <a:pt x="2630" y="3239"/>
                    <a:pt x="2562" y="3961"/>
                  </a:cubicBezTo>
                  <a:cubicBezTo>
                    <a:pt x="2551" y="4141"/>
                    <a:pt x="2528" y="4344"/>
                    <a:pt x="2517" y="4536"/>
                  </a:cubicBezTo>
                  <a:cubicBezTo>
                    <a:pt x="2359" y="4751"/>
                    <a:pt x="2178" y="4965"/>
                    <a:pt x="2009" y="5191"/>
                  </a:cubicBezTo>
                  <a:cubicBezTo>
                    <a:pt x="1840" y="5416"/>
                    <a:pt x="1670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59" y="6692"/>
                    <a:pt x="892" y="6816"/>
                    <a:pt x="824" y="6940"/>
                  </a:cubicBezTo>
                  <a:cubicBezTo>
                    <a:pt x="756" y="7064"/>
                    <a:pt x="700" y="7199"/>
                    <a:pt x="666" y="7335"/>
                  </a:cubicBezTo>
                  <a:cubicBezTo>
                    <a:pt x="745" y="7222"/>
                    <a:pt x="801" y="7098"/>
                    <a:pt x="903" y="6985"/>
                  </a:cubicBezTo>
                  <a:cubicBezTo>
                    <a:pt x="1005" y="6883"/>
                    <a:pt x="1072" y="6771"/>
                    <a:pt x="1163" y="6669"/>
                  </a:cubicBezTo>
                  <a:cubicBezTo>
                    <a:pt x="1343" y="6455"/>
                    <a:pt x="1524" y="6240"/>
                    <a:pt x="1704" y="6037"/>
                  </a:cubicBezTo>
                  <a:cubicBezTo>
                    <a:pt x="1964" y="5744"/>
                    <a:pt x="2212" y="5450"/>
                    <a:pt x="2460" y="5157"/>
                  </a:cubicBezTo>
                  <a:lnTo>
                    <a:pt x="2460" y="5157"/>
                  </a:lnTo>
                  <a:cubicBezTo>
                    <a:pt x="2426" y="5518"/>
                    <a:pt x="2404" y="5890"/>
                    <a:pt x="2370" y="6263"/>
                  </a:cubicBezTo>
                  <a:cubicBezTo>
                    <a:pt x="2336" y="6545"/>
                    <a:pt x="2314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38" y="7493"/>
                    <a:pt x="1614" y="7594"/>
                  </a:cubicBezTo>
                  <a:cubicBezTo>
                    <a:pt x="1377" y="7797"/>
                    <a:pt x="1174" y="8023"/>
                    <a:pt x="971" y="8260"/>
                  </a:cubicBezTo>
                  <a:cubicBezTo>
                    <a:pt x="790" y="8497"/>
                    <a:pt x="610" y="8745"/>
                    <a:pt x="452" y="9005"/>
                  </a:cubicBezTo>
                  <a:cubicBezTo>
                    <a:pt x="294" y="9264"/>
                    <a:pt x="136" y="9524"/>
                    <a:pt x="0" y="9795"/>
                  </a:cubicBezTo>
                  <a:cubicBezTo>
                    <a:pt x="407" y="9343"/>
                    <a:pt x="790" y="8881"/>
                    <a:pt x="1196" y="8452"/>
                  </a:cubicBezTo>
                  <a:cubicBezTo>
                    <a:pt x="1298" y="8350"/>
                    <a:pt x="1400" y="8238"/>
                    <a:pt x="1501" y="8136"/>
                  </a:cubicBezTo>
                  <a:cubicBezTo>
                    <a:pt x="1614" y="8034"/>
                    <a:pt x="1727" y="7944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cubicBezTo>
                    <a:pt x="2201" y="7560"/>
                    <a:pt x="2223" y="7549"/>
                    <a:pt x="2246" y="7538"/>
                  </a:cubicBezTo>
                  <a:lnTo>
                    <a:pt x="2246" y="7538"/>
                  </a:lnTo>
                  <a:cubicBezTo>
                    <a:pt x="2212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30" y="11645"/>
                    <a:pt x="1907" y="11995"/>
                  </a:cubicBezTo>
                  <a:cubicBezTo>
                    <a:pt x="1885" y="12345"/>
                    <a:pt x="1885" y="12537"/>
                    <a:pt x="1885" y="12537"/>
                  </a:cubicBezTo>
                  <a:cubicBezTo>
                    <a:pt x="1885" y="12537"/>
                    <a:pt x="1919" y="12345"/>
                    <a:pt x="1975" y="12006"/>
                  </a:cubicBezTo>
                  <a:cubicBezTo>
                    <a:pt x="2031" y="11668"/>
                    <a:pt x="2110" y="11171"/>
                    <a:pt x="2189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28" y="7989"/>
                    <a:pt x="2562" y="7673"/>
                  </a:cubicBezTo>
                  <a:cubicBezTo>
                    <a:pt x="2607" y="7752"/>
                    <a:pt x="2663" y="7843"/>
                    <a:pt x="2709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15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87" y="9185"/>
                  </a:cubicBezTo>
                  <a:cubicBezTo>
                    <a:pt x="3600" y="9411"/>
                    <a:pt x="3702" y="9637"/>
                    <a:pt x="3826" y="9862"/>
                  </a:cubicBezTo>
                  <a:cubicBezTo>
                    <a:pt x="3769" y="9614"/>
                    <a:pt x="3690" y="9377"/>
                    <a:pt x="3623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42" y="8655"/>
                    <a:pt x="3386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52" y="6861"/>
                    <a:pt x="2675" y="6579"/>
                    <a:pt x="2709" y="6297"/>
                  </a:cubicBezTo>
                  <a:cubicBezTo>
                    <a:pt x="2742" y="5879"/>
                    <a:pt x="2776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31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67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34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18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5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25" y="4830"/>
                    <a:pt x="4695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2" y="2708"/>
                    <a:pt x="3386" y="2122"/>
                    <a:pt x="3070" y="1557"/>
                  </a:cubicBezTo>
                  <a:lnTo>
                    <a:pt x="3058" y="1546"/>
                  </a:lnTo>
                  <a:lnTo>
                    <a:pt x="3047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02" y="790"/>
                    <a:pt x="3013" y="553"/>
                  </a:cubicBezTo>
                  <a:cubicBezTo>
                    <a:pt x="3024" y="192"/>
                    <a:pt x="3024" y="0"/>
                    <a:pt x="3024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2904000" y="2859800"/>
              <a:ext cx="165900" cy="123200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6" y="1"/>
                  </a:moveTo>
                  <a:cubicBezTo>
                    <a:pt x="3751" y="1"/>
                    <a:pt x="3349" y="57"/>
                    <a:pt x="3014" y="150"/>
                  </a:cubicBezTo>
                  <a:cubicBezTo>
                    <a:pt x="1558" y="590"/>
                    <a:pt x="430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lnTo>
                    <a:pt x="836" y="4483"/>
                  </a:ln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40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51" y="1"/>
                    <a:pt x="416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2902025" y="2872225"/>
              <a:ext cx="120200" cy="101475"/>
            </a:xfrm>
            <a:custGeom>
              <a:avLst/>
              <a:gdLst/>
              <a:ahLst/>
              <a:cxnLst/>
              <a:rect l="l" t="t" r="r" b="b"/>
              <a:pathLst>
                <a:path w="4808" h="4059" extrusionOk="0">
                  <a:moveTo>
                    <a:pt x="2136" y="1"/>
                  </a:moveTo>
                  <a:cubicBezTo>
                    <a:pt x="1709" y="1"/>
                    <a:pt x="1207" y="389"/>
                    <a:pt x="904" y="748"/>
                  </a:cubicBezTo>
                  <a:cubicBezTo>
                    <a:pt x="531" y="1188"/>
                    <a:pt x="260" y="1696"/>
                    <a:pt x="125" y="2248"/>
                  </a:cubicBezTo>
                  <a:cubicBezTo>
                    <a:pt x="1" y="2801"/>
                    <a:pt x="80" y="3343"/>
                    <a:pt x="588" y="3682"/>
                  </a:cubicBezTo>
                  <a:cubicBezTo>
                    <a:pt x="825" y="3840"/>
                    <a:pt x="1107" y="3952"/>
                    <a:pt x="1389" y="3998"/>
                  </a:cubicBezTo>
                  <a:cubicBezTo>
                    <a:pt x="1426" y="4002"/>
                    <a:pt x="1461" y="4004"/>
                    <a:pt x="1496" y="4004"/>
                  </a:cubicBezTo>
                  <a:cubicBezTo>
                    <a:pt x="1707" y="4004"/>
                    <a:pt x="1887" y="3928"/>
                    <a:pt x="2100" y="3919"/>
                  </a:cubicBezTo>
                  <a:cubicBezTo>
                    <a:pt x="2122" y="3918"/>
                    <a:pt x="2144" y="3917"/>
                    <a:pt x="2167" y="3917"/>
                  </a:cubicBezTo>
                  <a:cubicBezTo>
                    <a:pt x="2585" y="3917"/>
                    <a:pt x="2989" y="4058"/>
                    <a:pt x="3404" y="4058"/>
                  </a:cubicBezTo>
                  <a:cubicBezTo>
                    <a:pt x="3558" y="4058"/>
                    <a:pt x="3713" y="4039"/>
                    <a:pt x="3871" y="3986"/>
                  </a:cubicBezTo>
                  <a:cubicBezTo>
                    <a:pt x="4187" y="3873"/>
                    <a:pt x="4718" y="3208"/>
                    <a:pt x="4074" y="3162"/>
                  </a:cubicBezTo>
                  <a:cubicBezTo>
                    <a:pt x="4368" y="3083"/>
                    <a:pt x="4808" y="2824"/>
                    <a:pt x="4684" y="2485"/>
                  </a:cubicBezTo>
                  <a:cubicBezTo>
                    <a:pt x="4604" y="2245"/>
                    <a:pt x="4278" y="2089"/>
                    <a:pt x="4006" y="2089"/>
                  </a:cubicBezTo>
                  <a:cubicBezTo>
                    <a:pt x="3933" y="2089"/>
                    <a:pt x="3863" y="2100"/>
                    <a:pt x="3804" y="2124"/>
                  </a:cubicBezTo>
                  <a:cubicBezTo>
                    <a:pt x="4107" y="1758"/>
                    <a:pt x="4001" y="1236"/>
                    <a:pt x="3635" y="1236"/>
                  </a:cubicBezTo>
                  <a:cubicBezTo>
                    <a:pt x="3539" y="1236"/>
                    <a:pt x="3425" y="1272"/>
                    <a:pt x="3296" y="1357"/>
                  </a:cubicBezTo>
                  <a:cubicBezTo>
                    <a:pt x="3454" y="1154"/>
                    <a:pt x="3702" y="759"/>
                    <a:pt x="3476" y="522"/>
                  </a:cubicBezTo>
                  <a:cubicBezTo>
                    <a:pt x="3416" y="454"/>
                    <a:pt x="3341" y="429"/>
                    <a:pt x="3261" y="429"/>
                  </a:cubicBezTo>
                  <a:cubicBezTo>
                    <a:pt x="3102" y="429"/>
                    <a:pt x="2923" y="526"/>
                    <a:pt x="2788" y="578"/>
                  </a:cubicBezTo>
                  <a:cubicBezTo>
                    <a:pt x="2648" y="157"/>
                    <a:pt x="2407" y="1"/>
                    <a:pt x="213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2902325" y="2841175"/>
              <a:ext cx="158550" cy="98850"/>
            </a:xfrm>
            <a:custGeom>
              <a:avLst/>
              <a:gdLst/>
              <a:ahLst/>
              <a:cxnLst/>
              <a:rect l="l" t="t" r="r" b="b"/>
              <a:pathLst>
                <a:path w="6342" h="3954" extrusionOk="0">
                  <a:moveTo>
                    <a:pt x="4236" y="0"/>
                  </a:moveTo>
                  <a:cubicBezTo>
                    <a:pt x="3592" y="0"/>
                    <a:pt x="2921" y="182"/>
                    <a:pt x="2415" y="421"/>
                  </a:cubicBezTo>
                  <a:cubicBezTo>
                    <a:pt x="1670" y="771"/>
                    <a:pt x="1061" y="1392"/>
                    <a:pt x="621" y="2080"/>
                  </a:cubicBezTo>
                  <a:cubicBezTo>
                    <a:pt x="406" y="2362"/>
                    <a:pt x="237" y="2667"/>
                    <a:pt x="102" y="3005"/>
                  </a:cubicBezTo>
                  <a:cubicBezTo>
                    <a:pt x="11" y="3276"/>
                    <a:pt x="0" y="3558"/>
                    <a:pt x="45" y="3840"/>
                  </a:cubicBezTo>
                  <a:cubicBezTo>
                    <a:pt x="45" y="3863"/>
                    <a:pt x="45" y="3874"/>
                    <a:pt x="56" y="3897"/>
                  </a:cubicBezTo>
                  <a:cubicBezTo>
                    <a:pt x="56" y="3908"/>
                    <a:pt x="68" y="3931"/>
                    <a:pt x="79" y="3953"/>
                  </a:cubicBezTo>
                  <a:cubicBezTo>
                    <a:pt x="305" y="3107"/>
                    <a:pt x="779" y="2351"/>
                    <a:pt x="1456" y="1798"/>
                  </a:cubicBezTo>
                  <a:cubicBezTo>
                    <a:pt x="1918" y="1380"/>
                    <a:pt x="2483" y="1064"/>
                    <a:pt x="3081" y="895"/>
                  </a:cubicBezTo>
                  <a:cubicBezTo>
                    <a:pt x="3415" y="802"/>
                    <a:pt x="3815" y="746"/>
                    <a:pt x="4228" y="746"/>
                  </a:cubicBezTo>
                  <a:cubicBezTo>
                    <a:pt x="5015" y="746"/>
                    <a:pt x="5846" y="949"/>
                    <a:pt x="6342" y="1482"/>
                  </a:cubicBezTo>
                  <a:cubicBezTo>
                    <a:pt x="6252" y="1234"/>
                    <a:pt x="6127" y="997"/>
                    <a:pt x="5981" y="782"/>
                  </a:cubicBezTo>
                  <a:cubicBezTo>
                    <a:pt x="5589" y="210"/>
                    <a:pt x="4928" y="0"/>
                    <a:pt x="4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2907675" y="2884125"/>
              <a:ext cx="72525" cy="55900"/>
            </a:xfrm>
            <a:custGeom>
              <a:avLst/>
              <a:gdLst/>
              <a:ahLst/>
              <a:cxnLst/>
              <a:rect l="l" t="t" r="r" b="b"/>
              <a:pathLst>
                <a:path w="2901" h="2236" extrusionOk="0">
                  <a:moveTo>
                    <a:pt x="2901" y="1"/>
                  </a:moveTo>
                  <a:cubicBezTo>
                    <a:pt x="2709" y="46"/>
                    <a:pt x="2517" y="91"/>
                    <a:pt x="2325" y="159"/>
                  </a:cubicBezTo>
                  <a:cubicBezTo>
                    <a:pt x="2235" y="181"/>
                    <a:pt x="2144" y="215"/>
                    <a:pt x="2054" y="260"/>
                  </a:cubicBezTo>
                  <a:cubicBezTo>
                    <a:pt x="1953" y="294"/>
                    <a:pt x="1851" y="339"/>
                    <a:pt x="1750" y="385"/>
                  </a:cubicBezTo>
                  <a:cubicBezTo>
                    <a:pt x="1648" y="441"/>
                    <a:pt x="1546" y="497"/>
                    <a:pt x="1445" y="554"/>
                  </a:cubicBezTo>
                  <a:cubicBezTo>
                    <a:pt x="1343" y="610"/>
                    <a:pt x="1219" y="667"/>
                    <a:pt x="1129" y="734"/>
                  </a:cubicBezTo>
                  <a:cubicBezTo>
                    <a:pt x="1050" y="813"/>
                    <a:pt x="948" y="870"/>
                    <a:pt x="847" y="949"/>
                  </a:cubicBezTo>
                  <a:cubicBezTo>
                    <a:pt x="757" y="1016"/>
                    <a:pt x="666" y="1095"/>
                    <a:pt x="587" y="1186"/>
                  </a:cubicBezTo>
                  <a:cubicBezTo>
                    <a:pt x="508" y="1265"/>
                    <a:pt x="441" y="1344"/>
                    <a:pt x="362" y="1423"/>
                  </a:cubicBezTo>
                  <a:cubicBezTo>
                    <a:pt x="305" y="1502"/>
                    <a:pt x="249" y="1581"/>
                    <a:pt x="204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57" y="2032"/>
                    <a:pt x="91" y="1987"/>
                    <a:pt x="125" y="1919"/>
                  </a:cubicBezTo>
                  <a:cubicBezTo>
                    <a:pt x="170" y="1851"/>
                    <a:pt x="215" y="1784"/>
                    <a:pt x="271" y="1727"/>
                  </a:cubicBezTo>
                  <a:cubicBezTo>
                    <a:pt x="316" y="1648"/>
                    <a:pt x="373" y="1581"/>
                    <a:pt x="452" y="1513"/>
                  </a:cubicBezTo>
                  <a:cubicBezTo>
                    <a:pt x="520" y="1434"/>
                    <a:pt x="599" y="1366"/>
                    <a:pt x="678" y="1299"/>
                  </a:cubicBezTo>
                  <a:cubicBezTo>
                    <a:pt x="723" y="1265"/>
                    <a:pt x="768" y="1220"/>
                    <a:pt x="802" y="1186"/>
                  </a:cubicBezTo>
                  <a:lnTo>
                    <a:pt x="948" y="1084"/>
                  </a:lnTo>
                  <a:cubicBezTo>
                    <a:pt x="1027" y="1005"/>
                    <a:pt x="1129" y="949"/>
                    <a:pt x="1230" y="881"/>
                  </a:cubicBezTo>
                  <a:cubicBezTo>
                    <a:pt x="1321" y="813"/>
                    <a:pt x="1422" y="746"/>
                    <a:pt x="1524" y="689"/>
                  </a:cubicBezTo>
                  <a:cubicBezTo>
                    <a:pt x="1625" y="633"/>
                    <a:pt x="1727" y="576"/>
                    <a:pt x="1817" y="520"/>
                  </a:cubicBezTo>
                  <a:cubicBezTo>
                    <a:pt x="2009" y="407"/>
                    <a:pt x="2201" y="317"/>
                    <a:pt x="2359" y="238"/>
                  </a:cubicBezTo>
                  <a:cubicBezTo>
                    <a:pt x="2438" y="204"/>
                    <a:pt x="2517" y="170"/>
                    <a:pt x="2585" y="136"/>
                  </a:cubicBezTo>
                  <a:cubicBezTo>
                    <a:pt x="2641" y="114"/>
                    <a:pt x="2709" y="91"/>
                    <a:pt x="2754" y="69"/>
                  </a:cubicBezTo>
                  <a:cubicBezTo>
                    <a:pt x="2844" y="23"/>
                    <a:pt x="2900" y="1"/>
                    <a:pt x="290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2923200" y="2902900"/>
              <a:ext cx="45725" cy="23000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88" y="1"/>
                  </a:moveTo>
                  <a:cubicBezTo>
                    <a:pt x="1369" y="1"/>
                    <a:pt x="1350" y="2"/>
                    <a:pt x="1332" y="6"/>
                  </a:cubicBezTo>
                  <a:cubicBezTo>
                    <a:pt x="1264" y="6"/>
                    <a:pt x="1196" y="17"/>
                    <a:pt x="1140" y="28"/>
                  </a:cubicBezTo>
                  <a:cubicBezTo>
                    <a:pt x="1130" y="32"/>
                    <a:pt x="1119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45" y="107"/>
                  </a:lnTo>
                  <a:cubicBezTo>
                    <a:pt x="688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72" y="717"/>
                    <a:pt x="463" y="660"/>
                    <a:pt x="564" y="593"/>
                  </a:cubicBezTo>
                  <a:cubicBezTo>
                    <a:pt x="677" y="525"/>
                    <a:pt x="779" y="457"/>
                    <a:pt x="892" y="401"/>
                  </a:cubicBezTo>
                  <a:cubicBezTo>
                    <a:pt x="1004" y="344"/>
                    <a:pt x="1117" y="288"/>
                    <a:pt x="1219" y="243"/>
                  </a:cubicBezTo>
                  <a:cubicBezTo>
                    <a:pt x="1275" y="220"/>
                    <a:pt x="1332" y="186"/>
                    <a:pt x="1377" y="175"/>
                  </a:cubicBezTo>
                  <a:cubicBezTo>
                    <a:pt x="1422" y="153"/>
                    <a:pt x="1478" y="141"/>
                    <a:pt x="1512" y="119"/>
                  </a:cubicBezTo>
                  <a:cubicBezTo>
                    <a:pt x="1557" y="107"/>
                    <a:pt x="1602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38" y="10"/>
                    <a:pt x="1727" y="11"/>
                    <a:pt x="1715" y="11"/>
                  </a:cubicBezTo>
                  <a:cubicBezTo>
                    <a:pt x="1691" y="11"/>
                    <a:pt x="1666" y="6"/>
                    <a:pt x="1636" y="6"/>
                  </a:cubicBezTo>
                  <a:lnTo>
                    <a:pt x="1501" y="6"/>
                  </a:lnTo>
                  <a:cubicBezTo>
                    <a:pt x="1463" y="6"/>
                    <a:pt x="1426" y="1"/>
                    <a:pt x="138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2924025" y="2912975"/>
              <a:ext cx="40650" cy="15475"/>
            </a:xfrm>
            <a:custGeom>
              <a:avLst/>
              <a:gdLst/>
              <a:ahLst/>
              <a:cxnLst/>
              <a:rect l="l" t="t" r="r" b="b"/>
              <a:pathLst>
                <a:path w="1626" h="619" extrusionOk="0">
                  <a:moveTo>
                    <a:pt x="1276" y="1"/>
                  </a:moveTo>
                  <a:cubicBezTo>
                    <a:pt x="1253" y="1"/>
                    <a:pt x="1231" y="3"/>
                    <a:pt x="1208" y="9"/>
                  </a:cubicBezTo>
                  <a:cubicBezTo>
                    <a:pt x="1152" y="9"/>
                    <a:pt x="1107" y="9"/>
                    <a:pt x="1050" y="20"/>
                  </a:cubicBezTo>
                  <a:cubicBezTo>
                    <a:pt x="994" y="32"/>
                    <a:pt x="949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31" y="201"/>
                    <a:pt x="475" y="224"/>
                    <a:pt x="441" y="257"/>
                  </a:cubicBezTo>
                  <a:cubicBezTo>
                    <a:pt x="351" y="303"/>
                    <a:pt x="272" y="359"/>
                    <a:pt x="204" y="415"/>
                  </a:cubicBezTo>
                  <a:cubicBezTo>
                    <a:pt x="148" y="460"/>
                    <a:pt x="103" y="506"/>
                    <a:pt x="57" y="562"/>
                  </a:cubicBezTo>
                  <a:cubicBezTo>
                    <a:pt x="24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60" y="494"/>
                  </a:cubicBezTo>
                  <a:cubicBezTo>
                    <a:pt x="294" y="483"/>
                    <a:pt x="339" y="460"/>
                    <a:pt x="373" y="449"/>
                  </a:cubicBezTo>
                  <a:cubicBezTo>
                    <a:pt x="418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92" y="235"/>
                    <a:pt x="994" y="201"/>
                    <a:pt x="1084" y="167"/>
                  </a:cubicBezTo>
                  <a:cubicBezTo>
                    <a:pt x="1141" y="156"/>
                    <a:pt x="1186" y="145"/>
                    <a:pt x="1231" y="133"/>
                  </a:cubicBezTo>
                  <a:lnTo>
                    <a:pt x="1355" y="99"/>
                  </a:lnTo>
                  <a:cubicBezTo>
                    <a:pt x="1434" y="77"/>
                    <a:pt x="1502" y="66"/>
                    <a:pt x="1547" y="54"/>
                  </a:cubicBezTo>
                  <a:lnTo>
                    <a:pt x="1626" y="32"/>
                  </a:lnTo>
                  <a:cubicBezTo>
                    <a:pt x="1592" y="32"/>
                    <a:pt x="1569" y="20"/>
                    <a:pt x="1547" y="20"/>
                  </a:cubicBezTo>
                  <a:cubicBezTo>
                    <a:pt x="1499" y="12"/>
                    <a:pt x="1451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21" y="3"/>
                    <a:pt x="1299" y="1"/>
                    <a:pt x="12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2893000" y="2930925"/>
              <a:ext cx="126700" cy="171425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2" y="25"/>
                    <a:pt x="260" y="47"/>
                  </a:cubicBezTo>
                  <a:cubicBezTo>
                    <a:pt x="114" y="555"/>
                    <a:pt x="46" y="1074"/>
                    <a:pt x="35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8" y="6671"/>
                    <a:pt x="2855" y="6857"/>
                    <a:pt x="3378" y="6857"/>
                  </a:cubicBezTo>
                  <a:cubicBezTo>
                    <a:pt x="3787" y="6857"/>
                    <a:pt x="4182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63" y="6062"/>
                    <a:pt x="4808" y="5881"/>
                  </a:cubicBezTo>
                  <a:cubicBezTo>
                    <a:pt x="5067" y="4854"/>
                    <a:pt x="4774" y="3805"/>
                    <a:pt x="4311" y="2868"/>
                  </a:cubicBezTo>
                  <a:cubicBezTo>
                    <a:pt x="4029" y="2304"/>
                    <a:pt x="3499" y="1762"/>
                    <a:pt x="3047" y="1345"/>
                  </a:cubicBezTo>
                  <a:cubicBezTo>
                    <a:pt x="2309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2890750" y="2927300"/>
              <a:ext cx="97350" cy="98775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6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15" y="3407"/>
                    <a:pt x="2842" y="3569"/>
                    <a:pt x="3019" y="3569"/>
                  </a:cubicBezTo>
                  <a:cubicBezTo>
                    <a:pt x="3058" y="3569"/>
                    <a:pt x="3094" y="3562"/>
                    <a:pt x="3126" y="3544"/>
                  </a:cubicBezTo>
                  <a:cubicBezTo>
                    <a:pt x="3307" y="3453"/>
                    <a:pt x="3228" y="3261"/>
                    <a:pt x="3104" y="3126"/>
                  </a:cubicBezTo>
                  <a:lnTo>
                    <a:pt x="3104" y="3126"/>
                  </a:lnTo>
                  <a:cubicBezTo>
                    <a:pt x="3170" y="3184"/>
                    <a:pt x="3251" y="3212"/>
                    <a:pt x="3332" y="3212"/>
                  </a:cubicBezTo>
                  <a:cubicBezTo>
                    <a:pt x="3471" y="3212"/>
                    <a:pt x="3606" y="3129"/>
                    <a:pt x="3656" y="2979"/>
                  </a:cubicBezTo>
                  <a:cubicBezTo>
                    <a:pt x="3893" y="2539"/>
                    <a:pt x="3442" y="1704"/>
                    <a:pt x="3194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2900625" y="2927200"/>
              <a:ext cx="131200" cy="163750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9" y="44"/>
                    <a:pt x="0" y="151"/>
                  </a:cubicBezTo>
                  <a:cubicBezTo>
                    <a:pt x="16" y="151"/>
                    <a:pt x="32" y="151"/>
                    <a:pt x="47" y="151"/>
                  </a:cubicBezTo>
                  <a:cubicBezTo>
                    <a:pt x="1035" y="151"/>
                    <a:pt x="1998" y="850"/>
                    <a:pt x="2742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90" y="6380"/>
                    <a:pt x="4311" y="6549"/>
                  </a:cubicBezTo>
                  <a:cubicBezTo>
                    <a:pt x="4819" y="6098"/>
                    <a:pt x="5248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889050" y="2930975"/>
              <a:ext cx="67450" cy="38650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75" y="181"/>
                  </a:cubicBezTo>
                  <a:cubicBezTo>
                    <a:pt x="610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6" y="508"/>
                  </a:cubicBezTo>
                  <a:cubicBezTo>
                    <a:pt x="1276" y="542"/>
                    <a:pt x="1366" y="587"/>
                    <a:pt x="1456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74" y="869"/>
                    <a:pt x="1953" y="914"/>
                  </a:cubicBezTo>
                  <a:cubicBezTo>
                    <a:pt x="2032" y="959"/>
                    <a:pt x="2111" y="1004"/>
                    <a:pt x="2179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61" y="1286"/>
                    <a:pt x="2506" y="1332"/>
                  </a:cubicBezTo>
                  <a:cubicBezTo>
                    <a:pt x="2540" y="1365"/>
                    <a:pt x="2574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14" y="1016"/>
                    <a:pt x="2246" y="959"/>
                  </a:cubicBezTo>
                  <a:cubicBezTo>
                    <a:pt x="2179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35" y="485"/>
                  </a:cubicBezTo>
                  <a:cubicBezTo>
                    <a:pt x="1355" y="395"/>
                    <a:pt x="1174" y="316"/>
                    <a:pt x="994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895825" y="2933775"/>
              <a:ext cx="45725" cy="38125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1" y="1"/>
                  </a:moveTo>
                  <a:lnTo>
                    <a:pt x="91" y="69"/>
                  </a:lnTo>
                  <a:cubicBezTo>
                    <a:pt x="147" y="102"/>
                    <a:pt x="226" y="148"/>
                    <a:pt x="316" y="215"/>
                  </a:cubicBezTo>
                  <a:cubicBezTo>
                    <a:pt x="350" y="249"/>
                    <a:pt x="407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6" y="633"/>
                    <a:pt x="948" y="723"/>
                  </a:cubicBezTo>
                  <a:cubicBezTo>
                    <a:pt x="1061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50" y="1457"/>
                  </a:cubicBezTo>
                  <a:cubicBezTo>
                    <a:pt x="1806" y="1502"/>
                    <a:pt x="1829" y="1524"/>
                    <a:pt x="1829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38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87" y="802"/>
                    <a:pt x="1163" y="700"/>
                    <a:pt x="1061" y="599"/>
                  </a:cubicBezTo>
                  <a:cubicBezTo>
                    <a:pt x="994" y="554"/>
                    <a:pt x="937" y="509"/>
                    <a:pt x="881" y="452"/>
                  </a:cubicBezTo>
                  <a:cubicBezTo>
                    <a:pt x="824" y="407"/>
                    <a:pt x="757" y="362"/>
                    <a:pt x="700" y="328"/>
                  </a:cubicBezTo>
                  <a:cubicBezTo>
                    <a:pt x="644" y="294"/>
                    <a:pt x="587" y="249"/>
                    <a:pt x="531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2892150" y="2931250"/>
              <a:ext cx="33875" cy="39800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6" y="373"/>
                  </a:cubicBezTo>
                  <a:cubicBezTo>
                    <a:pt x="351" y="429"/>
                    <a:pt x="384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57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2" y="1264"/>
                    <a:pt x="1095" y="1309"/>
                    <a:pt x="1129" y="1343"/>
                  </a:cubicBezTo>
                  <a:cubicBezTo>
                    <a:pt x="1265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73" y="1061"/>
                    <a:pt x="1039" y="1005"/>
                  </a:cubicBezTo>
                  <a:cubicBezTo>
                    <a:pt x="960" y="903"/>
                    <a:pt x="892" y="801"/>
                    <a:pt x="802" y="700"/>
                  </a:cubicBezTo>
                  <a:cubicBezTo>
                    <a:pt x="712" y="598"/>
                    <a:pt x="621" y="497"/>
                    <a:pt x="531" y="418"/>
                  </a:cubicBezTo>
                  <a:cubicBezTo>
                    <a:pt x="452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2776225" y="2929825"/>
              <a:ext cx="129225" cy="133600"/>
            </a:xfrm>
            <a:custGeom>
              <a:avLst/>
              <a:gdLst/>
              <a:ahLst/>
              <a:cxnLst/>
              <a:rect l="l" t="t" r="r" b="b"/>
              <a:pathLst>
                <a:path w="5169" h="5344" extrusionOk="0">
                  <a:moveTo>
                    <a:pt x="5021" y="1"/>
                  </a:moveTo>
                  <a:lnTo>
                    <a:pt x="4627" y="91"/>
                  </a:lnTo>
                  <a:cubicBezTo>
                    <a:pt x="4141" y="204"/>
                    <a:pt x="3667" y="351"/>
                    <a:pt x="3216" y="543"/>
                  </a:cubicBezTo>
                  <a:cubicBezTo>
                    <a:pt x="1839" y="1129"/>
                    <a:pt x="147" y="2280"/>
                    <a:pt x="23" y="3928"/>
                  </a:cubicBezTo>
                  <a:cubicBezTo>
                    <a:pt x="0" y="4357"/>
                    <a:pt x="124" y="4785"/>
                    <a:pt x="384" y="5124"/>
                  </a:cubicBezTo>
                  <a:cubicBezTo>
                    <a:pt x="553" y="5225"/>
                    <a:pt x="733" y="5293"/>
                    <a:pt x="937" y="5316"/>
                  </a:cubicBezTo>
                  <a:cubicBezTo>
                    <a:pt x="1078" y="5335"/>
                    <a:pt x="1218" y="5344"/>
                    <a:pt x="1355" y="5344"/>
                  </a:cubicBezTo>
                  <a:cubicBezTo>
                    <a:pt x="2035" y="5344"/>
                    <a:pt x="2660" y="5120"/>
                    <a:pt x="3261" y="4763"/>
                  </a:cubicBezTo>
                  <a:cubicBezTo>
                    <a:pt x="4107" y="4266"/>
                    <a:pt x="4638" y="3420"/>
                    <a:pt x="4920" y="2495"/>
                  </a:cubicBezTo>
                  <a:cubicBezTo>
                    <a:pt x="5021" y="2122"/>
                    <a:pt x="5089" y="1739"/>
                    <a:pt x="5134" y="1344"/>
                  </a:cubicBezTo>
                  <a:cubicBezTo>
                    <a:pt x="5168" y="892"/>
                    <a:pt x="5134" y="441"/>
                    <a:pt x="50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826275" y="2923900"/>
              <a:ext cx="88475" cy="85725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lnTo>
                    <a:pt x="3189" y="1"/>
                  </a:ln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5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38" y="2334"/>
                    <a:pt x="410" y="2864"/>
                    <a:pt x="682" y="2864"/>
                  </a:cubicBezTo>
                  <a:cubicBezTo>
                    <a:pt x="729" y="2864"/>
                    <a:pt x="786" y="2848"/>
                    <a:pt x="853" y="2811"/>
                  </a:cubicBezTo>
                  <a:cubicBezTo>
                    <a:pt x="866" y="3152"/>
                    <a:pt x="1086" y="3366"/>
                    <a:pt x="1329" y="3366"/>
                  </a:cubicBezTo>
                  <a:cubicBezTo>
                    <a:pt x="1495" y="3366"/>
                    <a:pt x="1672" y="3266"/>
                    <a:pt x="1801" y="3036"/>
                  </a:cubicBezTo>
                  <a:lnTo>
                    <a:pt x="1801" y="3036"/>
                  </a:lnTo>
                  <a:cubicBezTo>
                    <a:pt x="1745" y="3326"/>
                    <a:pt x="1874" y="3428"/>
                    <a:pt x="2063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785800" y="2929550"/>
              <a:ext cx="137700" cy="148575"/>
            </a:xfrm>
            <a:custGeom>
              <a:avLst/>
              <a:gdLst/>
              <a:ahLst/>
              <a:cxnLst/>
              <a:rect l="l" t="t" r="r" b="b"/>
              <a:pathLst>
                <a:path w="5508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06" y="1738"/>
                    <a:pt x="4638" y="2122"/>
                    <a:pt x="4537" y="2506"/>
                  </a:cubicBezTo>
                  <a:cubicBezTo>
                    <a:pt x="4255" y="3420"/>
                    <a:pt x="3724" y="4266"/>
                    <a:pt x="2878" y="4763"/>
                  </a:cubicBezTo>
                  <a:cubicBezTo>
                    <a:pt x="2280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4" y="5315"/>
                  </a:cubicBezTo>
                  <a:cubicBezTo>
                    <a:pt x="350" y="5293"/>
                    <a:pt x="170" y="5225"/>
                    <a:pt x="1" y="5124"/>
                  </a:cubicBezTo>
                  <a:lnTo>
                    <a:pt x="1" y="5124"/>
                  </a:lnTo>
                  <a:cubicBezTo>
                    <a:pt x="215" y="5417"/>
                    <a:pt x="497" y="5643"/>
                    <a:pt x="836" y="5778"/>
                  </a:cubicBezTo>
                  <a:cubicBezTo>
                    <a:pt x="1106" y="5891"/>
                    <a:pt x="1393" y="5943"/>
                    <a:pt x="1685" y="5943"/>
                  </a:cubicBezTo>
                  <a:cubicBezTo>
                    <a:pt x="2905" y="5943"/>
                    <a:pt x="4206" y="5042"/>
                    <a:pt x="4661" y="3995"/>
                  </a:cubicBezTo>
                  <a:cubicBezTo>
                    <a:pt x="5248" y="2743"/>
                    <a:pt x="5507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882000" y="2928425"/>
              <a:ext cx="23150" cy="80700"/>
            </a:xfrm>
            <a:custGeom>
              <a:avLst/>
              <a:gdLst/>
              <a:ahLst/>
              <a:cxnLst/>
              <a:rect l="l" t="t" r="r" b="b"/>
              <a:pathLst>
                <a:path w="926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24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700" y="1230"/>
                    <a:pt x="666" y="1332"/>
                  </a:cubicBezTo>
                  <a:cubicBezTo>
                    <a:pt x="644" y="1434"/>
                    <a:pt x="610" y="1535"/>
                    <a:pt x="576" y="1637"/>
                  </a:cubicBezTo>
                  <a:cubicBezTo>
                    <a:pt x="508" y="1840"/>
                    <a:pt x="441" y="2032"/>
                    <a:pt x="373" y="2223"/>
                  </a:cubicBezTo>
                  <a:cubicBezTo>
                    <a:pt x="305" y="2404"/>
                    <a:pt x="238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29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68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92" y="1072"/>
                  </a:cubicBezTo>
                  <a:cubicBezTo>
                    <a:pt x="903" y="982"/>
                    <a:pt x="926" y="881"/>
                    <a:pt x="926" y="790"/>
                  </a:cubicBezTo>
                  <a:cubicBezTo>
                    <a:pt x="926" y="689"/>
                    <a:pt x="926" y="610"/>
                    <a:pt x="926" y="520"/>
                  </a:cubicBezTo>
                  <a:cubicBezTo>
                    <a:pt x="926" y="452"/>
                    <a:pt x="915" y="373"/>
                    <a:pt x="903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47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66475" y="2932375"/>
              <a:ext cx="34175" cy="73650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3" y="57"/>
                    <a:pt x="1333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76" y="429"/>
                    <a:pt x="1254" y="497"/>
                  </a:cubicBezTo>
                  <a:cubicBezTo>
                    <a:pt x="1242" y="565"/>
                    <a:pt x="1208" y="655"/>
                    <a:pt x="1186" y="734"/>
                  </a:cubicBezTo>
                  <a:cubicBezTo>
                    <a:pt x="1152" y="813"/>
                    <a:pt x="1118" y="892"/>
                    <a:pt x="1084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15" y="1343"/>
                    <a:pt x="859" y="1434"/>
                    <a:pt x="813" y="1524"/>
                  </a:cubicBezTo>
                  <a:cubicBezTo>
                    <a:pt x="723" y="1704"/>
                    <a:pt x="622" y="1874"/>
                    <a:pt x="531" y="2043"/>
                  </a:cubicBezTo>
                  <a:cubicBezTo>
                    <a:pt x="430" y="2212"/>
                    <a:pt x="339" y="2370"/>
                    <a:pt x="261" y="2494"/>
                  </a:cubicBezTo>
                  <a:cubicBezTo>
                    <a:pt x="182" y="2630"/>
                    <a:pt x="114" y="2742"/>
                    <a:pt x="69" y="2821"/>
                  </a:cubicBezTo>
                  <a:cubicBezTo>
                    <a:pt x="24" y="2900"/>
                    <a:pt x="1" y="2946"/>
                    <a:pt x="1" y="2946"/>
                  </a:cubicBezTo>
                  <a:cubicBezTo>
                    <a:pt x="1" y="2946"/>
                    <a:pt x="148" y="2788"/>
                    <a:pt x="339" y="2551"/>
                  </a:cubicBezTo>
                  <a:cubicBezTo>
                    <a:pt x="430" y="2438"/>
                    <a:pt x="543" y="2291"/>
                    <a:pt x="644" y="2122"/>
                  </a:cubicBezTo>
                  <a:cubicBezTo>
                    <a:pt x="757" y="1964"/>
                    <a:pt x="859" y="1795"/>
                    <a:pt x="960" y="1603"/>
                  </a:cubicBezTo>
                  <a:cubicBezTo>
                    <a:pt x="1017" y="1513"/>
                    <a:pt x="1062" y="1422"/>
                    <a:pt x="1107" y="1321"/>
                  </a:cubicBezTo>
                  <a:cubicBezTo>
                    <a:pt x="1141" y="1230"/>
                    <a:pt x="1186" y="1140"/>
                    <a:pt x="1208" y="1039"/>
                  </a:cubicBezTo>
                  <a:cubicBezTo>
                    <a:pt x="1254" y="948"/>
                    <a:pt x="1265" y="858"/>
                    <a:pt x="1299" y="779"/>
                  </a:cubicBezTo>
                  <a:cubicBezTo>
                    <a:pt x="1321" y="689"/>
                    <a:pt x="1333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55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2870425" y="2934625"/>
              <a:ext cx="28800" cy="41775"/>
            </a:xfrm>
            <a:custGeom>
              <a:avLst/>
              <a:gdLst/>
              <a:ahLst/>
              <a:cxnLst/>
              <a:rect l="l" t="t" r="r" b="b"/>
              <a:pathLst>
                <a:path w="1152" h="167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73" y="80"/>
                    <a:pt x="1017" y="159"/>
                    <a:pt x="949" y="249"/>
                  </a:cubicBezTo>
                  <a:cubicBezTo>
                    <a:pt x="836" y="407"/>
                    <a:pt x="701" y="621"/>
                    <a:pt x="565" y="836"/>
                  </a:cubicBezTo>
                  <a:cubicBezTo>
                    <a:pt x="497" y="937"/>
                    <a:pt x="441" y="1039"/>
                    <a:pt x="373" y="1140"/>
                  </a:cubicBezTo>
                  <a:cubicBezTo>
                    <a:pt x="339" y="1186"/>
                    <a:pt x="306" y="1242"/>
                    <a:pt x="283" y="1287"/>
                  </a:cubicBezTo>
                  <a:cubicBezTo>
                    <a:pt x="249" y="1321"/>
                    <a:pt x="215" y="1366"/>
                    <a:pt x="193" y="1411"/>
                  </a:cubicBezTo>
                  <a:cubicBezTo>
                    <a:pt x="136" y="1490"/>
                    <a:pt x="80" y="1547"/>
                    <a:pt x="46" y="1592"/>
                  </a:cubicBezTo>
                  <a:cubicBezTo>
                    <a:pt x="24" y="1614"/>
                    <a:pt x="12" y="1637"/>
                    <a:pt x="1" y="1671"/>
                  </a:cubicBezTo>
                  <a:cubicBezTo>
                    <a:pt x="24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83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3" y="1344"/>
                    <a:pt x="588" y="1298"/>
                  </a:cubicBezTo>
                  <a:cubicBezTo>
                    <a:pt x="633" y="1253"/>
                    <a:pt x="768" y="1276"/>
                    <a:pt x="813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8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2861975" y="2943375"/>
              <a:ext cx="29075" cy="22025"/>
            </a:xfrm>
            <a:custGeom>
              <a:avLst/>
              <a:gdLst/>
              <a:ahLst/>
              <a:cxnLst/>
              <a:rect l="l" t="t" r="r" b="b"/>
              <a:pathLst>
                <a:path w="1163" h="881" extrusionOk="0">
                  <a:moveTo>
                    <a:pt x="1163" y="1"/>
                  </a:moveTo>
                  <a:lnTo>
                    <a:pt x="1163" y="1"/>
                  </a:lnTo>
                  <a:cubicBezTo>
                    <a:pt x="1095" y="34"/>
                    <a:pt x="1027" y="68"/>
                    <a:pt x="960" y="113"/>
                  </a:cubicBezTo>
                  <a:cubicBezTo>
                    <a:pt x="914" y="159"/>
                    <a:pt x="835" y="204"/>
                    <a:pt x="768" y="249"/>
                  </a:cubicBezTo>
                  <a:cubicBezTo>
                    <a:pt x="700" y="294"/>
                    <a:pt x="632" y="350"/>
                    <a:pt x="565" y="407"/>
                  </a:cubicBezTo>
                  <a:cubicBezTo>
                    <a:pt x="497" y="463"/>
                    <a:pt x="418" y="508"/>
                    <a:pt x="350" y="565"/>
                  </a:cubicBezTo>
                  <a:cubicBezTo>
                    <a:pt x="316" y="587"/>
                    <a:pt x="283" y="621"/>
                    <a:pt x="260" y="644"/>
                  </a:cubicBezTo>
                  <a:cubicBezTo>
                    <a:pt x="226" y="666"/>
                    <a:pt x="204" y="689"/>
                    <a:pt x="170" y="711"/>
                  </a:cubicBezTo>
                  <a:cubicBezTo>
                    <a:pt x="113" y="768"/>
                    <a:pt x="57" y="813"/>
                    <a:pt x="0" y="881"/>
                  </a:cubicBezTo>
                  <a:cubicBezTo>
                    <a:pt x="79" y="858"/>
                    <a:pt x="147" y="824"/>
                    <a:pt x="226" y="790"/>
                  </a:cubicBezTo>
                  <a:cubicBezTo>
                    <a:pt x="294" y="768"/>
                    <a:pt x="373" y="723"/>
                    <a:pt x="441" y="689"/>
                  </a:cubicBezTo>
                  <a:cubicBezTo>
                    <a:pt x="508" y="644"/>
                    <a:pt x="587" y="587"/>
                    <a:pt x="655" y="531"/>
                  </a:cubicBezTo>
                  <a:cubicBezTo>
                    <a:pt x="790" y="429"/>
                    <a:pt x="914" y="316"/>
                    <a:pt x="1027" y="181"/>
                  </a:cubicBezTo>
                  <a:cubicBezTo>
                    <a:pt x="1072" y="125"/>
                    <a:pt x="1118" y="57"/>
                    <a:pt x="116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2731075" y="2854200"/>
              <a:ext cx="174925" cy="100050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3" y="12"/>
                    <a:pt x="2020" y="36"/>
                  </a:cubicBezTo>
                  <a:cubicBezTo>
                    <a:pt x="869" y="160"/>
                    <a:pt x="215" y="893"/>
                    <a:pt x="1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8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30" y="3037"/>
                    <a:pt x="6977" y="3037"/>
                  </a:cubicBezTo>
                  <a:cubicBezTo>
                    <a:pt x="6984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2797375" y="2873500"/>
              <a:ext cx="108925" cy="76575"/>
            </a:xfrm>
            <a:custGeom>
              <a:avLst/>
              <a:gdLst/>
              <a:ahLst/>
              <a:cxnLst/>
              <a:rect l="l" t="t" r="r" b="b"/>
              <a:pathLst>
                <a:path w="4357" h="3063" extrusionOk="0">
                  <a:moveTo>
                    <a:pt x="1319" y="1"/>
                  </a:moveTo>
                  <a:cubicBezTo>
                    <a:pt x="904" y="1"/>
                    <a:pt x="920" y="353"/>
                    <a:pt x="1117" y="697"/>
                  </a:cubicBezTo>
                  <a:cubicBezTo>
                    <a:pt x="990" y="652"/>
                    <a:pt x="879" y="632"/>
                    <a:pt x="785" y="632"/>
                  </a:cubicBezTo>
                  <a:cubicBezTo>
                    <a:pt x="380" y="632"/>
                    <a:pt x="299" y="1011"/>
                    <a:pt x="666" y="1441"/>
                  </a:cubicBezTo>
                  <a:cubicBezTo>
                    <a:pt x="1" y="1754"/>
                    <a:pt x="587" y="2562"/>
                    <a:pt x="1130" y="2562"/>
                  </a:cubicBezTo>
                  <a:cubicBezTo>
                    <a:pt x="1195" y="2562"/>
                    <a:pt x="1259" y="2550"/>
                    <a:pt x="1321" y="2525"/>
                  </a:cubicBezTo>
                  <a:lnTo>
                    <a:pt x="1321" y="2525"/>
                  </a:lnTo>
                  <a:cubicBezTo>
                    <a:pt x="969" y="2897"/>
                    <a:pt x="1548" y="3063"/>
                    <a:pt x="1870" y="3063"/>
                  </a:cubicBezTo>
                  <a:cubicBezTo>
                    <a:pt x="1910" y="3063"/>
                    <a:pt x="1945" y="3060"/>
                    <a:pt x="1975" y="3055"/>
                  </a:cubicBezTo>
                  <a:cubicBezTo>
                    <a:pt x="2728" y="2946"/>
                    <a:pt x="3316" y="2219"/>
                    <a:pt x="4044" y="2219"/>
                  </a:cubicBezTo>
                  <a:cubicBezTo>
                    <a:pt x="4145" y="2219"/>
                    <a:pt x="4249" y="2234"/>
                    <a:pt x="4356" y="2265"/>
                  </a:cubicBezTo>
                  <a:lnTo>
                    <a:pt x="3984" y="1915"/>
                  </a:lnTo>
                  <a:cubicBezTo>
                    <a:pt x="3510" y="1329"/>
                    <a:pt x="3352" y="753"/>
                    <a:pt x="2731" y="358"/>
                  </a:cubicBezTo>
                  <a:cubicBezTo>
                    <a:pt x="2415" y="132"/>
                    <a:pt x="1817" y="42"/>
                    <a:pt x="1433" y="8"/>
                  </a:cubicBezTo>
                  <a:cubicBezTo>
                    <a:pt x="1392" y="3"/>
                    <a:pt x="1354" y="1"/>
                    <a:pt x="131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2724600" y="2903875"/>
              <a:ext cx="182525" cy="67900"/>
            </a:xfrm>
            <a:custGeom>
              <a:avLst/>
              <a:gdLst/>
              <a:ahLst/>
              <a:cxnLst/>
              <a:rect l="l" t="t" r="r" b="b"/>
              <a:pathLst>
                <a:path w="7301" h="2716" extrusionOk="0">
                  <a:moveTo>
                    <a:pt x="260" y="1"/>
                  </a:moveTo>
                  <a:cubicBezTo>
                    <a:pt x="260" y="23"/>
                    <a:pt x="260" y="35"/>
                    <a:pt x="248" y="57"/>
                  </a:cubicBezTo>
                  <a:cubicBezTo>
                    <a:pt x="0" y="1355"/>
                    <a:pt x="1636" y="2562"/>
                    <a:pt x="2753" y="2698"/>
                  </a:cubicBezTo>
                  <a:cubicBezTo>
                    <a:pt x="2862" y="2710"/>
                    <a:pt x="2968" y="2716"/>
                    <a:pt x="3071" y="2716"/>
                  </a:cubicBezTo>
                  <a:cubicBezTo>
                    <a:pt x="3809" y="2716"/>
                    <a:pt x="4439" y="2420"/>
                    <a:pt x="5112" y="2133"/>
                  </a:cubicBezTo>
                  <a:cubicBezTo>
                    <a:pt x="5563" y="1942"/>
                    <a:pt x="6003" y="1727"/>
                    <a:pt x="6421" y="1479"/>
                  </a:cubicBezTo>
                  <a:cubicBezTo>
                    <a:pt x="6692" y="1310"/>
                    <a:pt x="6985" y="1174"/>
                    <a:pt x="7301" y="1084"/>
                  </a:cubicBezTo>
                  <a:lnTo>
                    <a:pt x="7267" y="1050"/>
                  </a:lnTo>
                  <a:cubicBezTo>
                    <a:pt x="7260" y="1050"/>
                    <a:pt x="7254" y="1050"/>
                    <a:pt x="7247" y="1050"/>
                  </a:cubicBezTo>
                  <a:cubicBezTo>
                    <a:pt x="6489" y="1050"/>
                    <a:pt x="5233" y="1672"/>
                    <a:pt x="4931" y="1784"/>
                  </a:cubicBezTo>
                  <a:cubicBezTo>
                    <a:pt x="4504" y="1938"/>
                    <a:pt x="4059" y="2015"/>
                    <a:pt x="3617" y="2015"/>
                  </a:cubicBezTo>
                  <a:cubicBezTo>
                    <a:pt x="2928" y="2015"/>
                    <a:pt x="2246" y="1828"/>
                    <a:pt x="1648" y="1456"/>
                  </a:cubicBezTo>
                  <a:cubicBezTo>
                    <a:pt x="1083" y="1084"/>
                    <a:pt x="60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2797375" y="2918275"/>
              <a:ext cx="101850" cy="17500"/>
            </a:xfrm>
            <a:custGeom>
              <a:avLst/>
              <a:gdLst/>
              <a:ahLst/>
              <a:cxnLst/>
              <a:rect l="l" t="t" r="r" b="b"/>
              <a:pathLst>
                <a:path w="4074" h="700" extrusionOk="0">
                  <a:moveTo>
                    <a:pt x="3995" y="573"/>
                  </a:moveTo>
                  <a:lnTo>
                    <a:pt x="3995" y="573"/>
                  </a:lnTo>
                  <a:cubicBezTo>
                    <a:pt x="3989" y="582"/>
                    <a:pt x="3985" y="588"/>
                    <a:pt x="3984" y="588"/>
                  </a:cubicBezTo>
                  <a:cubicBezTo>
                    <a:pt x="3984" y="588"/>
                    <a:pt x="3984" y="588"/>
                    <a:pt x="3984" y="587"/>
                  </a:cubicBezTo>
                  <a:cubicBezTo>
                    <a:pt x="3961" y="621"/>
                    <a:pt x="3939" y="655"/>
                    <a:pt x="3927" y="689"/>
                  </a:cubicBezTo>
                  <a:cubicBezTo>
                    <a:pt x="3939" y="689"/>
                    <a:pt x="3995" y="576"/>
                    <a:pt x="3995" y="576"/>
                  </a:cubicBezTo>
                  <a:cubicBezTo>
                    <a:pt x="3995" y="576"/>
                    <a:pt x="3995" y="577"/>
                    <a:pt x="3995" y="577"/>
                  </a:cubicBezTo>
                  <a:cubicBezTo>
                    <a:pt x="3995" y="577"/>
                    <a:pt x="3995" y="575"/>
                    <a:pt x="3995" y="573"/>
                  </a:cubicBezTo>
                  <a:close/>
                  <a:moveTo>
                    <a:pt x="34" y="0"/>
                  </a:moveTo>
                  <a:cubicBezTo>
                    <a:pt x="34" y="0"/>
                    <a:pt x="0" y="91"/>
                    <a:pt x="23" y="124"/>
                  </a:cubicBezTo>
                  <a:cubicBezTo>
                    <a:pt x="45" y="147"/>
                    <a:pt x="23" y="260"/>
                    <a:pt x="68" y="294"/>
                  </a:cubicBezTo>
                  <a:cubicBezTo>
                    <a:pt x="124" y="339"/>
                    <a:pt x="192" y="373"/>
                    <a:pt x="249" y="406"/>
                  </a:cubicBezTo>
                  <a:cubicBezTo>
                    <a:pt x="339" y="452"/>
                    <a:pt x="418" y="497"/>
                    <a:pt x="508" y="531"/>
                  </a:cubicBezTo>
                  <a:cubicBezTo>
                    <a:pt x="734" y="598"/>
                    <a:pt x="971" y="643"/>
                    <a:pt x="1196" y="666"/>
                  </a:cubicBezTo>
                  <a:cubicBezTo>
                    <a:pt x="1332" y="677"/>
                    <a:pt x="1456" y="700"/>
                    <a:pt x="1591" y="700"/>
                  </a:cubicBezTo>
                  <a:cubicBezTo>
                    <a:pt x="1738" y="700"/>
                    <a:pt x="1874" y="700"/>
                    <a:pt x="2009" y="689"/>
                  </a:cubicBezTo>
                  <a:cubicBezTo>
                    <a:pt x="2280" y="655"/>
                    <a:pt x="2551" y="610"/>
                    <a:pt x="2799" y="576"/>
                  </a:cubicBezTo>
                  <a:cubicBezTo>
                    <a:pt x="2923" y="553"/>
                    <a:pt x="3047" y="531"/>
                    <a:pt x="3160" y="519"/>
                  </a:cubicBezTo>
                  <a:cubicBezTo>
                    <a:pt x="3261" y="508"/>
                    <a:pt x="3374" y="497"/>
                    <a:pt x="3476" y="497"/>
                  </a:cubicBezTo>
                  <a:cubicBezTo>
                    <a:pt x="3566" y="497"/>
                    <a:pt x="3656" y="497"/>
                    <a:pt x="3747" y="508"/>
                  </a:cubicBezTo>
                  <a:cubicBezTo>
                    <a:pt x="3826" y="508"/>
                    <a:pt x="3893" y="519"/>
                    <a:pt x="3961" y="531"/>
                  </a:cubicBezTo>
                  <a:cubicBezTo>
                    <a:pt x="3971" y="535"/>
                    <a:pt x="3984" y="540"/>
                    <a:pt x="3998" y="544"/>
                  </a:cubicBezTo>
                  <a:lnTo>
                    <a:pt x="3998" y="544"/>
                  </a:lnTo>
                  <a:cubicBezTo>
                    <a:pt x="3996" y="555"/>
                    <a:pt x="3995" y="567"/>
                    <a:pt x="3995" y="573"/>
                  </a:cubicBezTo>
                  <a:lnTo>
                    <a:pt x="3995" y="573"/>
                  </a:lnTo>
                  <a:cubicBezTo>
                    <a:pt x="4000" y="566"/>
                    <a:pt x="4005" y="557"/>
                    <a:pt x="4011" y="548"/>
                  </a:cubicBezTo>
                  <a:lnTo>
                    <a:pt x="4011" y="548"/>
                  </a:lnTo>
                  <a:cubicBezTo>
                    <a:pt x="4024" y="551"/>
                    <a:pt x="4035" y="553"/>
                    <a:pt x="4040" y="553"/>
                  </a:cubicBezTo>
                  <a:cubicBezTo>
                    <a:pt x="4051" y="553"/>
                    <a:pt x="4051" y="553"/>
                    <a:pt x="4051" y="531"/>
                  </a:cubicBezTo>
                  <a:cubicBezTo>
                    <a:pt x="4048" y="529"/>
                    <a:pt x="4044" y="527"/>
                    <a:pt x="4041" y="526"/>
                  </a:cubicBezTo>
                  <a:lnTo>
                    <a:pt x="4041" y="526"/>
                  </a:lnTo>
                  <a:cubicBezTo>
                    <a:pt x="4035" y="526"/>
                    <a:pt x="4028" y="528"/>
                    <a:pt x="4023" y="529"/>
                  </a:cubicBezTo>
                  <a:lnTo>
                    <a:pt x="4023" y="529"/>
                  </a:lnTo>
                  <a:cubicBezTo>
                    <a:pt x="4025" y="526"/>
                    <a:pt x="4027" y="523"/>
                    <a:pt x="4028" y="521"/>
                  </a:cubicBezTo>
                  <a:lnTo>
                    <a:pt x="4028" y="521"/>
                  </a:lnTo>
                  <a:cubicBezTo>
                    <a:pt x="4033" y="522"/>
                    <a:pt x="4037" y="524"/>
                    <a:pt x="4041" y="526"/>
                  </a:cubicBezTo>
                  <a:lnTo>
                    <a:pt x="4041" y="526"/>
                  </a:lnTo>
                  <a:cubicBezTo>
                    <a:pt x="4041" y="526"/>
                    <a:pt x="4042" y="526"/>
                    <a:pt x="4043" y="526"/>
                  </a:cubicBezTo>
                  <a:cubicBezTo>
                    <a:pt x="4048" y="526"/>
                    <a:pt x="4051" y="527"/>
                    <a:pt x="4051" y="531"/>
                  </a:cubicBezTo>
                  <a:cubicBezTo>
                    <a:pt x="4074" y="531"/>
                    <a:pt x="4051" y="508"/>
                    <a:pt x="4051" y="497"/>
                  </a:cubicBezTo>
                  <a:cubicBezTo>
                    <a:pt x="4051" y="495"/>
                    <a:pt x="4051" y="494"/>
                    <a:pt x="4050" y="494"/>
                  </a:cubicBezTo>
                  <a:cubicBezTo>
                    <a:pt x="4047" y="494"/>
                    <a:pt x="4038" y="506"/>
                    <a:pt x="4028" y="521"/>
                  </a:cubicBezTo>
                  <a:lnTo>
                    <a:pt x="4028" y="521"/>
                  </a:lnTo>
                  <a:cubicBezTo>
                    <a:pt x="4009" y="514"/>
                    <a:pt x="3988" y="508"/>
                    <a:pt x="3972" y="508"/>
                  </a:cubicBezTo>
                  <a:cubicBezTo>
                    <a:pt x="3905" y="485"/>
                    <a:pt x="3837" y="463"/>
                    <a:pt x="3769" y="440"/>
                  </a:cubicBezTo>
                  <a:cubicBezTo>
                    <a:pt x="3679" y="429"/>
                    <a:pt x="3577" y="418"/>
                    <a:pt x="3487" y="406"/>
                  </a:cubicBezTo>
                  <a:cubicBezTo>
                    <a:pt x="3424" y="403"/>
                    <a:pt x="3360" y="402"/>
                    <a:pt x="3297" y="402"/>
                  </a:cubicBezTo>
                  <a:cubicBezTo>
                    <a:pt x="3124" y="402"/>
                    <a:pt x="2953" y="413"/>
                    <a:pt x="2788" y="429"/>
                  </a:cubicBezTo>
                  <a:cubicBezTo>
                    <a:pt x="2528" y="463"/>
                    <a:pt x="2257" y="508"/>
                    <a:pt x="1998" y="531"/>
                  </a:cubicBezTo>
                  <a:cubicBezTo>
                    <a:pt x="1862" y="542"/>
                    <a:pt x="1738" y="542"/>
                    <a:pt x="1603" y="542"/>
                  </a:cubicBezTo>
                  <a:cubicBezTo>
                    <a:pt x="1467" y="542"/>
                    <a:pt x="1343" y="531"/>
                    <a:pt x="1219" y="519"/>
                  </a:cubicBezTo>
                  <a:cubicBezTo>
                    <a:pt x="993" y="508"/>
                    <a:pt x="768" y="474"/>
                    <a:pt x="553" y="418"/>
                  </a:cubicBezTo>
                  <a:cubicBezTo>
                    <a:pt x="463" y="384"/>
                    <a:pt x="384" y="350"/>
                    <a:pt x="305" y="316"/>
                  </a:cubicBezTo>
                  <a:cubicBezTo>
                    <a:pt x="226" y="282"/>
                    <a:pt x="192" y="215"/>
                    <a:pt x="136" y="181"/>
                  </a:cubicBezTo>
                  <a:cubicBezTo>
                    <a:pt x="91" y="158"/>
                    <a:pt x="102" y="45"/>
                    <a:pt x="79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2837425" y="2912050"/>
              <a:ext cx="56175" cy="16675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cubicBezTo>
                    <a:pt x="9" y="10"/>
                    <a:pt x="20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4" y="80"/>
                    <a:pt x="136" y="114"/>
                    <a:pt x="170" y="136"/>
                  </a:cubicBezTo>
                  <a:cubicBezTo>
                    <a:pt x="204" y="170"/>
                    <a:pt x="249" y="204"/>
                    <a:pt x="294" y="238"/>
                  </a:cubicBezTo>
                  <a:cubicBezTo>
                    <a:pt x="407" y="294"/>
                    <a:pt x="531" y="340"/>
                    <a:pt x="655" y="373"/>
                  </a:cubicBezTo>
                  <a:cubicBezTo>
                    <a:pt x="723" y="396"/>
                    <a:pt x="791" y="419"/>
                    <a:pt x="858" y="430"/>
                  </a:cubicBezTo>
                  <a:lnTo>
                    <a:pt x="1084" y="486"/>
                  </a:lnTo>
                  <a:cubicBezTo>
                    <a:pt x="1231" y="509"/>
                    <a:pt x="1366" y="531"/>
                    <a:pt x="1513" y="554"/>
                  </a:cubicBezTo>
                  <a:lnTo>
                    <a:pt x="1885" y="610"/>
                  </a:lnTo>
                  <a:cubicBezTo>
                    <a:pt x="1987" y="622"/>
                    <a:pt x="2088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87" y="554"/>
                    <a:pt x="1908" y="520"/>
                  </a:cubicBezTo>
                  <a:cubicBezTo>
                    <a:pt x="1795" y="486"/>
                    <a:pt x="1671" y="441"/>
                    <a:pt x="1535" y="407"/>
                  </a:cubicBezTo>
                  <a:cubicBezTo>
                    <a:pt x="1400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21" y="227"/>
                    <a:pt x="565" y="204"/>
                    <a:pt x="497" y="193"/>
                  </a:cubicBezTo>
                  <a:lnTo>
                    <a:pt x="328" y="136"/>
                  </a:lnTo>
                  <a:cubicBezTo>
                    <a:pt x="283" y="125"/>
                    <a:pt x="238" y="114"/>
                    <a:pt x="193" y="91"/>
                  </a:cubicBezTo>
                  <a:cubicBezTo>
                    <a:pt x="159" y="80"/>
                    <a:pt x="114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2839125" y="2901625"/>
              <a:ext cx="53050" cy="24850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40" y="678"/>
                    <a:pt x="1276" y="734"/>
                    <a:pt x="1400" y="779"/>
                  </a:cubicBezTo>
                  <a:cubicBezTo>
                    <a:pt x="1524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5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13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2860575" y="2759725"/>
              <a:ext cx="107500" cy="173250"/>
            </a:xfrm>
            <a:custGeom>
              <a:avLst/>
              <a:gdLst/>
              <a:ahLst/>
              <a:cxnLst/>
              <a:rect l="l" t="t" r="r" b="b"/>
              <a:pathLst>
                <a:path w="4300" h="6930" extrusionOk="0">
                  <a:moveTo>
                    <a:pt x="2370" y="1"/>
                  </a:moveTo>
                  <a:cubicBezTo>
                    <a:pt x="1241" y="395"/>
                    <a:pt x="248" y="994"/>
                    <a:pt x="90" y="2382"/>
                  </a:cubicBezTo>
                  <a:cubicBezTo>
                    <a:pt x="0" y="3307"/>
                    <a:pt x="0" y="3792"/>
                    <a:pt x="339" y="4627"/>
                  </a:cubicBezTo>
                  <a:cubicBezTo>
                    <a:pt x="542" y="5124"/>
                    <a:pt x="982" y="6297"/>
                    <a:pt x="1523" y="6816"/>
                  </a:cubicBezTo>
                  <a:cubicBezTo>
                    <a:pt x="1602" y="6850"/>
                    <a:pt x="1681" y="6895"/>
                    <a:pt x="1760" y="6929"/>
                  </a:cubicBezTo>
                  <a:cubicBezTo>
                    <a:pt x="2009" y="5925"/>
                    <a:pt x="2212" y="5722"/>
                    <a:pt x="2765" y="4920"/>
                  </a:cubicBezTo>
                  <a:cubicBezTo>
                    <a:pt x="2945" y="4661"/>
                    <a:pt x="3487" y="4232"/>
                    <a:pt x="3645" y="3973"/>
                  </a:cubicBezTo>
                  <a:cubicBezTo>
                    <a:pt x="3814" y="3736"/>
                    <a:pt x="3848" y="3544"/>
                    <a:pt x="3949" y="3262"/>
                  </a:cubicBezTo>
                  <a:cubicBezTo>
                    <a:pt x="4299" y="2280"/>
                    <a:pt x="3600" y="1095"/>
                    <a:pt x="2923" y="441"/>
                  </a:cubicBezTo>
                  <a:cubicBezTo>
                    <a:pt x="2765" y="271"/>
                    <a:pt x="2573" y="125"/>
                    <a:pt x="237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2910500" y="2941125"/>
              <a:ext cx="2275" cy="3125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34"/>
                    <a:pt x="23" y="79"/>
                    <a:pt x="45" y="124"/>
                  </a:cubicBezTo>
                  <a:lnTo>
                    <a:pt x="91" y="23"/>
                  </a:lnTo>
                  <a:cubicBezTo>
                    <a:pt x="57" y="12"/>
                    <a:pt x="23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2863675" y="2822325"/>
              <a:ext cx="78150" cy="11065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5"/>
                    <a:pt x="846" y="532"/>
                  </a:cubicBezTo>
                  <a:cubicBezTo>
                    <a:pt x="739" y="371"/>
                    <a:pt x="625" y="273"/>
                    <a:pt x="514" y="273"/>
                  </a:cubicBezTo>
                  <a:cubicBezTo>
                    <a:pt x="414" y="273"/>
                    <a:pt x="316" y="351"/>
                    <a:pt x="226" y="532"/>
                  </a:cubicBezTo>
                  <a:cubicBezTo>
                    <a:pt x="90" y="825"/>
                    <a:pt x="11" y="1141"/>
                    <a:pt x="0" y="1457"/>
                  </a:cubicBezTo>
                  <a:cubicBezTo>
                    <a:pt x="57" y="1694"/>
                    <a:pt x="124" y="1909"/>
                    <a:pt x="215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57" y="4391"/>
                    <a:pt x="1636" y="4425"/>
                  </a:cubicBezTo>
                  <a:cubicBezTo>
                    <a:pt x="1885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83"/>
                    <a:pt x="3092" y="1514"/>
                  </a:cubicBezTo>
                  <a:cubicBezTo>
                    <a:pt x="3043" y="1371"/>
                    <a:pt x="2963" y="1325"/>
                    <a:pt x="2869" y="1325"/>
                  </a:cubicBezTo>
                  <a:cubicBezTo>
                    <a:pt x="2747" y="1325"/>
                    <a:pt x="2600" y="1401"/>
                    <a:pt x="2460" y="1446"/>
                  </a:cubicBezTo>
                  <a:cubicBezTo>
                    <a:pt x="2494" y="1164"/>
                    <a:pt x="2765" y="588"/>
                    <a:pt x="2505" y="340"/>
                  </a:cubicBezTo>
                  <a:cubicBezTo>
                    <a:pt x="2452" y="296"/>
                    <a:pt x="2395" y="278"/>
                    <a:pt x="2337" y="278"/>
                  </a:cubicBezTo>
                  <a:cubicBezTo>
                    <a:pt x="2113" y="278"/>
                    <a:pt x="1870" y="549"/>
                    <a:pt x="1727" y="656"/>
                  </a:cubicBezTo>
                  <a:cubicBezTo>
                    <a:pt x="1602" y="521"/>
                    <a:pt x="1433" y="35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2829825" y="2751925"/>
              <a:ext cx="90275" cy="178225"/>
            </a:xfrm>
            <a:custGeom>
              <a:avLst/>
              <a:gdLst/>
              <a:ahLst/>
              <a:cxnLst/>
              <a:rect l="l" t="t" r="r" b="b"/>
              <a:pathLst>
                <a:path w="3611" h="7129" extrusionOk="0">
                  <a:moveTo>
                    <a:pt x="2600" y="0"/>
                  </a:moveTo>
                  <a:cubicBezTo>
                    <a:pt x="1913" y="0"/>
                    <a:pt x="1269" y="442"/>
                    <a:pt x="790" y="1294"/>
                  </a:cubicBezTo>
                  <a:cubicBezTo>
                    <a:pt x="0" y="2682"/>
                    <a:pt x="214" y="3765"/>
                    <a:pt x="1095" y="5289"/>
                  </a:cubicBezTo>
                  <a:cubicBezTo>
                    <a:pt x="1174" y="5424"/>
                    <a:pt x="1738" y="6553"/>
                    <a:pt x="2753" y="7128"/>
                  </a:cubicBezTo>
                  <a:cubicBezTo>
                    <a:pt x="2212" y="6609"/>
                    <a:pt x="1772" y="5436"/>
                    <a:pt x="1569" y="4939"/>
                  </a:cubicBezTo>
                  <a:cubicBezTo>
                    <a:pt x="1230" y="4104"/>
                    <a:pt x="1230" y="3619"/>
                    <a:pt x="1320" y="2705"/>
                  </a:cubicBezTo>
                  <a:cubicBezTo>
                    <a:pt x="1478" y="1306"/>
                    <a:pt x="2471" y="707"/>
                    <a:pt x="3611" y="313"/>
                  </a:cubicBezTo>
                  <a:cubicBezTo>
                    <a:pt x="3273" y="103"/>
                    <a:pt x="2931" y="0"/>
                    <a:pt x="2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2882575" y="2836750"/>
              <a:ext cx="16375" cy="83800"/>
            </a:xfrm>
            <a:custGeom>
              <a:avLst/>
              <a:gdLst/>
              <a:ahLst/>
              <a:cxnLst/>
              <a:rect l="l" t="t" r="r" b="b"/>
              <a:pathLst>
                <a:path w="655" h="3352" extrusionOk="0">
                  <a:moveTo>
                    <a:pt x="158" y="0"/>
                  </a:moveTo>
                  <a:cubicBezTo>
                    <a:pt x="158" y="0"/>
                    <a:pt x="147" y="45"/>
                    <a:pt x="124" y="136"/>
                  </a:cubicBezTo>
                  <a:cubicBezTo>
                    <a:pt x="113" y="192"/>
                    <a:pt x="102" y="237"/>
                    <a:pt x="79" y="305"/>
                  </a:cubicBezTo>
                  <a:cubicBezTo>
                    <a:pt x="57" y="372"/>
                    <a:pt x="45" y="451"/>
                    <a:pt x="34" y="519"/>
                  </a:cubicBezTo>
                  <a:cubicBezTo>
                    <a:pt x="23" y="609"/>
                    <a:pt x="23" y="700"/>
                    <a:pt x="11" y="790"/>
                  </a:cubicBezTo>
                  <a:cubicBezTo>
                    <a:pt x="0" y="880"/>
                    <a:pt x="0" y="982"/>
                    <a:pt x="11" y="1083"/>
                  </a:cubicBezTo>
                  <a:cubicBezTo>
                    <a:pt x="0" y="1185"/>
                    <a:pt x="11" y="1298"/>
                    <a:pt x="23" y="1399"/>
                  </a:cubicBezTo>
                  <a:cubicBezTo>
                    <a:pt x="34" y="1512"/>
                    <a:pt x="34" y="1614"/>
                    <a:pt x="57" y="1727"/>
                  </a:cubicBezTo>
                  <a:cubicBezTo>
                    <a:pt x="79" y="1828"/>
                    <a:pt x="102" y="1941"/>
                    <a:pt x="124" y="2043"/>
                  </a:cubicBezTo>
                  <a:cubicBezTo>
                    <a:pt x="136" y="2155"/>
                    <a:pt x="169" y="2246"/>
                    <a:pt x="203" y="2347"/>
                  </a:cubicBezTo>
                  <a:cubicBezTo>
                    <a:pt x="237" y="2449"/>
                    <a:pt x="260" y="2539"/>
                    <a:pt x="294" y="2629"/>
                  </a:cubicBezTo>
                  <a:cubicBezTo>
                    <a:pt x="327" y="2720"/>
                    <a:pt x="373" y="2799"/>
                    <a:pt x="395" y="2878"/>
                  </a:cubicBezTo>
                  <a:cubicBezTo>
                    <a:pt x="429" y="2945"/>
                    <a:pt x="463" y="3013"/>
                    <a:pt x="497" y="3069"/>
                  </a:cubicBezTo>
                  <a:lnTo>
                    <a:pt x="576" y="3227"/>
                  </a:lnTo>
                  <a:cubicBezTo>
                    <a:pt x="621" y="3306"/>
                    <a:pt x="655" y="3352"/>
                    <a:pt x="655" y="3352"/>
                  </a:cubicBezTo>
                  <a:cubicBezTo>
                    <a:pt x="655" y="3352"/>
                    <a:pt x="632" y="3306"/>
                    <a:pt x="598" y="3216"/>
                  </a:cubicBezTo>
                  <a:cubicBezTo>
                    <a:pt x="576" y="3126"/>
                    <a:pt x="519" y="3002"/>
                    <a:pt x="485" y="2844"/>
                  </a:cubicBezTo>
                  <a:cubicBezTo>
                    <a:pt x="463" y="2765"/>
                    <a:pt x="429" y="2686"/>
                    <a:pt x="406" y="2595"/>
                  </a:cubicBezTo>
                  <a:cubicBezTo>
                    <a:pt x="384" y="2505"/>
                    <a:pt x="361" y="2404"/>
                    <a:pt x="339" y="2313"/>
                  </a:cubicBezTo>
                  <a:cubicBezTo>
                    <a:pt x="316" y="2212"/>
                    <a:pt x="294" y="2110"/>
                    <a:pt x="271" y="2009"/>
                  </a:cubicBezTo>
                  <a:cubicBezTo>
                    <a:pt x="248" y="1907"/>
                    <a:pt x="226" y="1806"/>
                    <a:pt x="215" y="1704"/>
                  </a:cubicBezTo>
                  <a:cubicBezTo>
                    <a:pt x="203" y="1591"/>
                    <a:pt x="181" y="1490"/>
                    <a:pt x="169" y="1388"/>
                  </a:cubicBezTo>
                  <a:cubicBezTo>
                    <a:pt x="158" y="1287"/>
                    <a:pt x="147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24" y="372"/>
                    <a:pt x="147" y="248"/>
                    <a:pt x="158" y="147"/>
                  </a:cubicBezTo>
                  <a:cubicBezTo>
                    <a:pt x="158" y="57"/>
                    <a:pt x="158" y="0"/>
                    <a:pt x="15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2895250" y="2820650"/>
              <a:ext cx="16975" cy="109200"/>
            </a:xfrm>
            <a:custGeom>
              <a:avLst/>
              <a:gdLst/>
              <a:ahLst/>
              <a:cxnLst/>
              <a:rect l="l" t="t" r="r" b="b"/>
              <a:pathLst>
                <a:path w="679" h="4368" extrusionOk="0">
                  <a:moveTo>
                    <a:pt x="678" y="1"/>
                  </a:moveTo>
                  <a:cubicBezTo>
                    <a:pt x="678" y="1"/>
                    <a:pt x="633" y="57"/>
                    <a:pt x="565" y="159"/>
                  </a:cubicBezTo>
                  <a:cubicBezTo>
                    <a:pt x="520" y="227"/>
                    <a:pt x="486" y="294"/>
                    <a:pt x="464" y="362"/>
                  </a:cubicBezTo>
                  <a:cubicBezTo>
                    <a:pt x="407" y="441"/>
                    <a:pt x="373" y="531"/>
                    <a:pt x="339" y="622"/>
                  </a:cubicBezTo>
                  <a:cubicBezTo>
                    <a:pt x="294" y="712"/>
                    <a:pt x="260" y="825"/>
                    <a:pt x="227" y="938"/>
                  </a:cubicBezTo>
                  <a:cubicBezTo>
                    <a:pt x="193" y="1062"/>
                    <a:pt x="159" y="1186"/>
                    <a:pt x="125" y="1310"/>
                  </a:cubicBezTo>
                  <a:cubicBezTo>
                    <a:pt x="103" y="1445"/>
                    <a:pt x="80" y="1581"/>
                    <a:pt x="57" y="1716"/>
                  </a:cubicBezTo>
                  <a:cubicBezTo>
                    <a:pt x="35" y="1852"/>
                    <a:pt x="24" y="1998"/>
                    <a:pt x="12" y="2134"/>
                  </a:cubicBezTo>
                  <a:cubicBezTo>
                    <a:pt x="12" y="2280"/>
                    <a:pt x="1" y="2416"/>
                    <a:pt x="1" y="2562"/>
                  </a:cubicBezTo>
                  <a:cubicBezTo>
                    <a:pt x="1" y="2698"/>
                    <a:pt x="12" y="2833"/>
                    <a:pt x="12" y="2969"/>
                  </a:cubicBezTo>
                  <a:cubicBezTo>
                    <a:pt x="12" y="3104"/>
                    <a:pt x="24" y="3228"/>
                    <a:pt x="46" y="3341"/>
                  </a:cubicBezTo>
                  <a:cubicBezTo>
                    <a:pt x="57" y="3465"/>
                    <a:pt x="80" y="3578"/>
                    <a:pt x="91" y="3680"/>
                  </a:cubicBezTo>
                  <a:cubicBezTo>
                    <a:pt x="103" y="3781"/>
                    <a:pt x="125" y="3871"/>
                    <a:pt x="148" y="3962"/>
                  </a:cubicBezTo>
                  <a:cubicBezTo>
                    <a:pt x="170" y="4052"/>
                    <a:pt x="182" y="4120"/>
                    <a:pt x="204" y="4187"/>
                  </a:cubicBezTo>
                  <a:cubicBezTo>
                    <a:pt x="238" y="4300"/>
                    <a:pt x="260" y="4368"/>
                    <a:pt x="260" y="4368"/>
                  </a:cubicBezTo>
                  <a:cubicBezTo>
                    <a:pt x="260" y="4368"/>
                    <a:pt x="260" y="4289"/>
                    <a:pt x="238" y="4165"/>
                  </a:cubicBezTo>
                  <a:cubicBezTo>
                    <a:pt x="215" y="4041"/>
                    <a:pt x="204" y="3871"/>
                    <a:pt x="193" y="3657"/>
                  </a:cubicBezTo>
                  <a:cubicBezTo>
                    <a:pt x="170" y="3454"/>
                    <a:pt x="159" y="3217"/>
                    <a:pt x="159" y="2957"/>
                  </a:cubicBezTo>
                  <a:cubicBezTo>
                    <a:pt x="159" y="2822"/>
                    <a:pt x="159" y="2687"/>
                    <a:pt x="159" y="2551"/>
                  </a:cubicBezTo>
                  <a:cubicBezTo>
                    <a:pt x="159" y="2427"/>
                    <a:pt x="170" y="2280"/>
                    <a:pt x="182" y="2145"/>
                  </a:cubicBezTo>
                  <a:cubicBezTo>
                    <a:pt x="193" y="2010"/>
                    <a:pt x="204" y="1863"/>
                    <a:pt x="215" y="1739"/>
                  </a:cubicBezTo>
                  <a:cubicBezTo>
                    <a:pt x="238" y="1603"/>
                    <a:pt x="249" y="1468"/>
                    <a:pt x="272" y="1344"/>
                  </a:cubicBezTo>
                  <a:cubicBezTo>
                    <a:pt x="294" y="1208"/>
                    <a:pt x="306" y="1084"/>
                    <a:pt x="339" y="971"/>
                  </a:cubicBezTo>
                  <a:cubicBezTo>
                    <a:pt x="373" y="859"/>
                    <a:pt x="396" y="746"/>
                    <a:pt x="430" y="655"/>
                  </a:cubicBezTo>
                  <a:cubicBezTo>
                    <a:pt x="452" y="554"/>
                    <a:pt x="486" y="464"/>
                    <a:pt x="520" y="385"/>
                  </a:cubicBezTo>
                  <a:cubicBezTo>
                    <a:pt x="543" y="306"/>
                    <a:pt x="565" y="238"/>
                    <a:pt x="599" y="181"/>
                  </a:cubicBezTo>
                  <a:cubicBezTo>
                    <a:pt x="644" y="69"/>
                    <a:pt x="678" y="1"/>
                    <a:pt x="67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2901475" y="2852825"/>
              <a:ext cx="14400" cy="76750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cubicBezTo>
                    <a:pt x="576" y="0"/>
                    <a:pt x="553" y="34"/>
                    <a:pt x="508" y="113"/>
                  </a:cubicBezTo>
                  <a:cubicBezTo>
                    <a:pt x="485" y="158"/>
                    <a:pt x="463" y="203"/>
                    <a:pt x="429" y="260"/>
                  </a:cubicBezTo>
                  <a:cubicBezTo>
                    <a:pt x="395" y="316"/>
                    <a:pt x="373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69" y="1016"/>
                    <a:pt x="147" y="1117"/>
                    <a:pt x="124" y="1208"/>
                  </a:cubicBezTo>
                  <a:cubicBezTo>
                    <a:pt x="113" y="1309"/>
                    <a:pt x="90" y="1400"/>
                    <a:pt x="79" y="1501"/>
                  </a:cubicBezTo>
                  <a:cubicBezTo>
                    <a:pt x="68" y="1591"/>
                    <a:pt x="57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34" y="2934"/>
                  </a:cubicBezTo>
                  <a:cubicBezTo>
                    <a:pt x="34" y="2979"/>
                    <a:pt x="34" y="3024"/>
                    <a:pt x="45" y="3070"/>
                  </a:cubicBezTo>
                  <a:cubicBezTo>
                    <a:pt x="45" y="3070"/>
                    <a:pt x="57" y="3024"/>
                    <a:pt x="57" y="2923"/>
                  </a:cubicBezTo>
                  <a:cubicBezTo>
                    <a:pt x="68" y="2889"/>
                    <a:pt x="68" y="2833"/>
                    <a:pt x="79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13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39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406" y="610"/>
                    <a:pt x="418" y="531"/>
                    <a:pt x="440" y="463"/>
                  </a:cubicBezTo>
                  <a:cubicBezTo>
                    <a:pt x="452" y="395"/>
                    <a:pt x="474" y="316"/>
                    <a:pt x="485" y="271"/>
                  </a:cubicBezTo>
                  <a:cubicBezTo>
                    <a:pt x="508" y="215"/>
                    <a:pt x="519" y="170"/>
                    <a:pt x="542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2902600" y="2870025"/>
              <a:ext cx="20625" cy="59550"/>
            </a:xfrm>
            <a:custGeom>
              <a:avLst/>
              <a:gdLst/>
              <a:ahLst/>
              <a:cxnLst/>
              <a:rect l="l" t="t" r="r" b="b"/>
              <a:pathLst>
                <a:path w="825" h="2382" extrusionOk="0">
                  <a:moveTo>
                    <a:pt x="824" y="1"/>
                  </a:moveTo>
                  <a:lnTo>
                    <a:pt x="756" y="91"/>
                  </a:lnTo>
                  <a:cubicBezTo>
                    <a:pt x="711" y="170"/>
                    <a:pt x="666" y="260"/>
                    <a:pt x="621" y="339"/>
                  </a:cubicBezTo>
                  <a:cubicBezTo>
                    <a:pt x="565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91" y="1727"/>
                    <a:pt x="68" y="1795"/>
                  </a:cubicBezTo>
                  <a:cubicBezTo>
                    <a:pt x="45" y="1863"/>
                    <a:pt x="45" y="1930"/>
                    <a:pt x="34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cubicBezTo>
                    <a:pt x="0" y="2382"/>
                    <a:pt x="12" y="2348"/>
                    <a:pt x="23" y="2291"/>
                  </a:cubicBezTo>
                  <a:cubicBezTo>
                    <a:pt x="34" y="2246"/>
                    <a:pt x="34" y="2212"/>
                    <a:pt x="57" y="2167"/>
                  </a:cubicBezTo>
                  <a:cubicBezTo>
                    <a:pt x="68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49" y="1637"/>
                  </a:cubicBezTo>
                  <a:cubicBezTo>
                    <a:pt x="305" y="1490"/>
                    <a:pt x="361" y="1355"/>
                    <a:pt x="418" y="1197"/>
                  </a:cubicBezTo>
                  <a:cubicBezTo>
                    <a:pt x="463" y="1050"/>
                    <a:pt x="519" y="903"/>
                    <a:pt x="565" y="768"/>
                  </a:cubicBezTo>
                  <a:cubicBezTo>
                    <a:pt x="610" y="621"/>
                    <a:pt x="655" y="486"/>
                    <a:pt x="700" y="373"/>
                  </a:cubicBezTo>
                  <a:cubicBezTo>
                    <a:pt x="734" y="271"/>
                    <a:pt x="768" y="170"/>
                    <a:pt x="790" y="102"/>
                  </a:cubicBezTo>
                  <a:cubicBezTo>
                    <a:pt x="802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3136175" y="3262700"/>
              <a:ext cx="453925" cy="418850"/>
            </a:xfrm>
            <a:custGeom>
              <a:avLst/>
              <a:gdLst/>
              <a:ahLst/>
              <a:cxnLst/>
              <a:rect l="l" t="t" r="r" b="b"/>
              <a:pathLst>
                <a:path w="18157" h="16754" extrusionOk="0">
                  <a:moveTo>
                    <a:pt x="6602" y="0"/>
                  </a:moveTo>
                  <a:cubicBezTo>
                    <a:pt x="4996" y="0"/>
                    <a:pt x="3711" y="470"/>
                    <a:pt x="2179" y="1209"/>
                  </a:cubicBezTo>
                  <a:cubicBezTo>
                    <a:pt x="2032" y="1276"/>
                    <a:pt x="1896" y="1367"/>
                    <a:pt x="1761" y="1457"/>
                  </a:cubicBezTo>
                  <a:cubicBezTo>
                    <a:pt x="903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72" y="10653"/>
                  </a:cubicBezTo>
                  <a:cubicBezTo>
                    <a:pt x="4898" y="13903"/>
                    <a:pt x="8137" y="15934"/>
                    <a:pt x="12142" y="16623"/>
                  </a:cubicBezTo>
                  <a:cubicBezTo>
                    <a:pt x="12657" y="16710"/>
                    <a:pt x="13130" y="16753"/>
                    <a:pt x="13567" y="16753"/>
                  </a:cubicBezTo>
                  <a:cubicBezTo>
                    <a:pt x="15265" y="16753"/>
                    <a:pt x="16406" y="16104"/>
                    <a:pt x="17232" y="14919"/>
                  </a:cubicBezTo>
                  <a:cubicBezTo>
                    <a:pt x="17559" y="14174"/>
                    <a:pt x="17762" y="13373"/>
                    <a:pt x="17830" y="12560"/>
                  </a:cubicBezTo>
                  <a:cubicBezTo>
                    <a:pt x="18157" y="9390"/>
                    <a:pt x="16837" y="6286"/>
                    <a:pt x="14738" y="3917"/>
                  </a:cubicBezTo>
                  <a:cubicBezTo>
                    <a:pt x="14264" y="3375"/>
                    <a:pt x="13745" y="2879"/>
                    <a:pt x="13203" y="2427"/>
                  </a:cubicBezTo>
                  <a:cubicBezTo>
                    <a:pt x="11386" y="881"/>
                    <a:pt x="9096" y="24"/>
                    <a:pt x="6715" y="1"/>
                  </a:cubicBezTo>
                  <a:cubicBezTo>
                    <a:pt x="6677" y="1"/>
                    <a:pt x="6639" y="0"/>
                    <a:pt x="660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3153950" y="3272025"/>
              <a:ext cx="423475" cy="400250"/>
            </a:xfrm>
            <a:custGeom>
              <a:avLst/>
              <a:gdLst/>
              <a:ahLst/>
              <a:cxnLst/>
              <a:rect l="l" t="t" r="r" b="b"/>
              <a:pathLst>
                <a:path w="16939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53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1" y="5067"/>
                    <a:pt x="305" y="6884"/>
                    <a:pt x="1039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7" y="13259"/>
                    <a:pt x="7629" y="15212"/>
                    <a:pt x="11499" y="15877"/>
                  </a:cubicBezTo>
                  <a:cubicBezTo>
                    <a:pt x="11949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38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93" y="3262"/>
                    <a:pt x="12786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3078900" y="3299100"/>
              <a:ext cx="488075" cy="441750"/>
            </a:xfrm>
            <a:custGeom>
              <a:avLst/>
              <a:gdLst/>
              <a:ahLst/>
              <a:cxnLst/>
              <a:rect l="l" t="t" r="r" b="b"/>
              <a:pathLst>
                <a:path w="19523" h="17670" extrusionOk="0">
                  <a:moveTo>
                    <a:pt x="4041" y="1"/>
                  </a:moveTo>
                  <a:cubicBezTo>
                    <a:pt x="2709" y="926"/>
                    <a:pt x="1615" y="3014"/>
                    <a:pt x="1073" y="4571"/>
                  </a:cubicBezTo>
                  <a:cubicBezTo>
                    <a:pt x="1" y="7663"/>
                    <a:pt x="1547" y="12120"/>
                    <a:pt x="3138" y="13847"/>
                  </a:cubicBezTo>
                  <a:cubicBezTo>
                    <a:pt x="4018" y="14794"/>
                    <a:pt x="5011" y="15618"/>
                    <a:pt x="6106" y="16318"/>
                  </a:cubicBezTo>
                  <a:cubicBezTo>
                    <a:pt x="7585" y="17234"/>
                    <a:pt x="9320" y="17669"/>
                    <a:pt x="11096" y="17669"/>
                  </a:cubicBezTo>
                  <a:cubicBezTo>
                    <a:pt x="13343" y="17669"/>
                    <a:pt x="15657" y="16973"/>
                    <a:pt x="17604" y="15675"/>
                  </a:cubicBezTo>
                  <a:cubicBezTo>
                    <a:pt x="18439" y="15122"/>
                    <a:pt x="19105" y="14366"/>
                    <a:pt x="19523" y="13463"/>
                  </a:cubicBezTo>
                  <a:lnTo>
                    <a:pt x="19523" y="13463"/>
                  </a:lnTo>
                  <a:cubicBezTo>
                    <a:pt x="18697" y="14648"/>
                    <a:pt x="17556" y="15297"/>
                    <a:pt x="15858" y="15297"/>
                  </a:cubicBezTo>
                  <a:cubicBezTo>
                    <a:pt x="15421" y="15297"/>
                    <a:pt x="14948" y="15254"/>
                    <a:pt x="14433" y="15167"/>
                  </a:cubicBezTo>
                  <a:cubicBezTo>
                    <a:pt x="10428" y="14478"/>
                    <a:pt x="7189" y="12447"/>
                    <a:pt x="4763" y="9197"/>
                  </a:cubicBezTo>
                  <a:cubicBezTo>
                    <a:pt x="3296" y="7234"/>
                    <a:pt x="2292" y="4706"/>
                    <a:pt x="2766" y="2258"/>
                  </a:cubicBezTo>
                  <a:cubicBezTo>
                    <a:pt x="2946" y="1389"/>
                    <a:pt x="3194" y="779"/>
                    <a:pt x="4041" y="1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3432100" y="3702125"/>
              <a:ext cx="20050" cy="11575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4" y="1"/>
                  </a:moveTo>
                  <a:cubicBezTo>
                    <a:pt x="465" y="1"/>
                    <a:pt x="384" y="13"/>
                    <a:pt x="317" y="39"/>
                  </a:cubicBezTo>
                  <a:cubicBezTo>
                    <a:pt x="215" y="84"/>
                    <a:pt x="136" y="152"/>
                    <a:pt x="80" y="242"/>
                  </a:cubicBezTo>
                  <a:cubicBezTo>
                    <a:pt x="46" y="287"/>
                    <a:pt x="12" y="343"/>
                    <a:pt x="1" y="400"/>
                  </a:cubicBezTo>
                  <a:cubicBezTo>
                    <a:pt x="86" y="443"/>
                    <a:pt x="175" y="462"/>
                    <a:pt x="266" y="462"/>
                  </a:cubicBezTo>
                  <a:cubicBezTo>
                    <a:pt x="342" y="462"/>
                    <a:pt x="420" y="448"/>
                    <a:pt x="497" y="422"/>
                  </a:cubicBezTo>
                  <a:cubicBezTo>
                    <a:pt x="588" y="377"/>
                    <a:pt x="667" y="310"/>
                    <a:pt x="734" y="219"/>
                  </a:cubicBezTo>
                  <a:cubicBezTo>
                    <a:pt x="757" y="174"/>
                    <a:pt x="791" y="118"/>
                    <a:pt x="802" y="61"/>
                  </a:cubicBezTo>
                  <a:cubicBezTo>
                    <a:pt x="746" y="27"/>
                    <a:pt x="689" y="16"/>
                    <a:pt x="621" y="5"/>
                  </a:cubicBezTo>
                  <a:cubicBezTo>
                    <a:pt x="596" y="2"/>
                    <a:pt x="570" y="1"/>
                    <a:pt x="54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3464275" y="3695175"/>
              <a:ext cx="14125" cy="11325"/>
            </a:xfrm>
            <a:custGeom>
              <a:avLst/>
              <a:gdLst/>
              <a:ahLst/>
              <a:cxnLst/>
              <a:rect l="l" t="t" r="r" b="b"/>
              <a:pathLst>
                <a:path w="565" h="453" extrusionOk="0">
                  <a:moveTo>
                    <a:pt x="406" y="1"/>
                  </a:moveTo>
                  <a:cubicBezTo>
                    <a:pt x="361" y="1"/>
                    <a:pt x="316" y="12"/>
                    <a:pt x="282" y="12"/>
                  </a:cubicBezTo>
                  <a:cubicBezTo>
                    <a:pt x="248" y="23"/>
                    <a:pt x="215" y="35"/>
                    <a:pt x="192" y="46"/>
                  </a:cubicBezTo>
                  <a:cubicBezTo>
                    <a:pt x="124" y="91"/>
                    <a:pt x="68" y="159"/>
                    <a:pt x="45" y="226"/>
                  </a:cubicBezTo>
                  <a:cubicBezTo>
                    <a:pt x="23" y="283"/>
                    <a:pt x="11" y="328"/>
                    <a:pt x="0" y="384"/>
                  </a:cubicBezTo>
                  <a:cubicBezTo>
                    <a:pt x="45" y="407"/>
                    <a:pt x="90" y="430"/>
                    <a:pt x="147" y="441"/>
                  </a:cubicBezTo>
                  <a:cubicBezTo>
                    <a:pt x="173" y="448"/>
                    <a:pt x="201" y="452"/>
                    <a:pt x="229" y="452"/>
                  </a:cubicBezTo>
                  <a:cubicBezTo>
                    <a:pt x="285" y="452"/>
                    <a:pt x="342" y="437"/>
                    <a:pt x="395" y="407"/>
                  </a:cubicBezTo>
                  <a:cubicBezTo>
                    <a:pt x="485" y="351"/>
                    <a:pt x="542" y="272"/>
                    <a:pt x="564" y="181"/>
                  </a:cubicBezTo>
                  <a:cubicBezTo>
                    <a:pt x="564" y="125"/>
                    <a:pt x="564" y="69"/>
                    <a:pt x="564" y="23"/>
                  </a:cubicBezTo>
                  <a:cubicBezTo>
                    <a:pt x="508" y="1"/>
                    <a:pt x="452" y="1"/>
                    <a:pt x="40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3117550" y="3518575"/>
              <a:ext cx="13575" cy="40950"/>
            </a:xfrm>
            <a:custGeom>
              <a:avLst/>
              <a:gdLst/>
              <a:ahLst/>
              <a:cxnLst/>
              <a:rect l="l" t="t" r="r" b="b"/>
              <a:pathLst>
                <a:path w="543" h="1638" extrusionOk="0">
                  <a:moveTo>
                    <a:pt x="204" y="1"/>
                  </a:moveTo>
                  <a:cubicBezTo>
                    <a:pt x="148" y="80"/>
                    <a:pt x="102" y="170"/>
                    <a:pt x="69" y="249"/>
                  </a:cubicBezTo>
                  <a:cubicBezTo>
                    <a:pt x="23" y="339"/>
                    <a:pt x="1" y="441"/>
                    <a:pt x="12" y="531"/>
                  </a:cubicBezTo>
                  <a:cubicBezTo>
                    <a:pt x="12" y="655"/>
                    <a:pt x="12" y="780"/>
                    <a:pt x="35" y="892"/>
                  </a:cubicBezTo>
                  <a:cubicBezTo>
                    <a:pt x="91" y="1095"/>
                    <a:pt x="181" y="1287"/>
                    <a:pt x="317" y="1445"/>
                  </a:cubicBezTo>
                  <a:cubicBezTo>
                    <a:pt x="385" y="1513"/>
                    <a:pt x="452" y="1581"/>
                    <a:pt x="531" y="1637"/>
                  </a:cubicBezTo>
                  <a:cubicBezTo>
                    <a:pt x="543" y="1547"/>
                    <a:pt x="543" y="1445"/>
                    <a:pt x="531" y="1355"/>
                  </a:cubicBezTo>
                  <a:cubicBezTo>
                    <a:pt x="531" y="1276"/>
                    <a:pt x="509" y="1186"/>
                    <a:pt x="497" y="1084"/>
                  </a:cubicBezTo>
                  <a:cubicBezTo>
                    <a:pt x="475" y="994"/>
                    <a:pt x="452" y="904"/>
                    <a:pt x="430" y="802"/>
                  </a:cubicBezTo>
                  <a:cubicBezTo>
                    <a:pt x="418" y="723"/>
                    <a:pt x="396" y="633"/>
                    <a:pt x="362" y="543"/>
                  </a:cubicBezTo>
                  <a:cubicBezTo>
                    <a:pt x="351" y="509"/>
                    <a:pt x="339" y="464"/>
                    <a:pt x="328" y="418"/>
                  </a:cubicBezTo>
                  <a:cubicBezTo>
                    <a:pt x="317" y="373"/>
                    <a:pt x="317" y="328"/>
                    <a:pt x="306" y="283"/>
                  </a:cubicBezTo>
                  <a:cubicBezTo>
                    <a:pt x="283" y="193"/>
                    <a:pt x="249" y="91"/>
                    <a:pt x="20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3135625" y="3552150"/>
              <a:ext cx="11575" cy="22600"/>
            </a:xfrm>
            <a:custGeom>
              <a:avLst/>
              <a:gdLst/>
              <a:ahLst/>
              <a:cxnLst/>
              <a:rect l="l" t="t" r="r" b="b"/>
              <a:pathLst>
                <a:path w="463" h="904" extrusionOk="0">
                  <a:moveTo>
                    <a:pt x="124" y="1"/>
                  </a:moveTo>
                  <a:cubicBezTo>
                    <a:pt x="90" y="57"/>
                    <a:pt x="57" y="114"/>
                    <a:pt x="34" y="170"/>
                  </a:cubicBezTo>
                  <a:cubicBezTo>
                    <a:pt x="0" y="283"/>
                    <a:pt x="0" y="396"/>
                    <a:pt x="23" y="497"/>
                  </a:cubicBezTo>
                  <a:cubicBezTo>
                    <a:pt x="57" y="610"/>
                    <a:pt x="124" y="712"/>
                    <a:pt x="215" y="791"/>
                  </a:cubicBezTo>
                  <a:cubicBezTo>
                    <a:pt x="260" y="836"/>
                    <a:pt x="316" y="870"/>
                    <a:pt x="372" y="903"/>
                  </a:cubicBezTo>
                  <a:cubicBezTo>
                    <a:pt x="406" y="847"/>
                    <a:pt x="429" y="791"/>
                    <a:pt x="440" y="723"/>
                  </a:cubicBezTo>
                  <a:cubicBezTo>
                    <a:pt x="463" y="621"/>
                    <a:pt x="463" y="520"/>
                    <a:pt x="429" y="418"/>
                  </a:cubicBezTo>
                  <a:cubicBezTo>
                    <a:pt x="418" y="362"/>
                    <a:pt x="395" y="305"/>
                    <a:pt x="361" y="249"/>
                  </a:cubicBezTo>
                  <a:cubicBezTo>
                    <a:pt x="339" y="204"/>
                    <a:pt x="305" y="159"/>
                    <a:pt x="271" y="125"/>
                  </a:cubicBezTo>
                  <a:cubicBezTo>
                    <a:pt x="226" y="80"/>
                    <a:pt x="181" y="35"/>
                    <a:pt x="12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3190625" y="3350700"/>
              <a:ext cx="13475" cy="18950"/>
            </a:xfrm>
            <a:custGeom>
              <a:avLst/>
              <a:gdLst/>
              <a:ahLst/>
              <a:cxnLst/>
              <a:rect l="l" t="t" r="r" b="b"/>
              <a:pathLst>
                <a:path w="539" h="758" extrusionOk="0">
                  <a:moveTo>
                    <a:pt x="126" y="0"/>
                  </a:moveTo>
                  <a:cubicBezTo>
                    <a:pt x="55" y="0"/>
                    <a:pt x="1" y="70"/>
                    <a:pt x="1" y="250"/>
                  </a:cubicBezTo>
                  <a:cubicBezTo>
                    <a:pt x="1" y="284"/>
                    <a:pt x="1" y="307"/>
                    <a:pt x="1" y="340"/>
                  </a:cubicBezTo>
                  <a:cubicBezTo>
                    <a:pt x="34" y="561"/>
                    <a:pt x="249" y="757"/>
                    <a:pt x="386" y="757"/>
                  </a:cubicBezTo>
                  <a:cubicBezTo>
                    <a:pt x="481" y="757"/>
                    <a:pt x="539" y="664"/>
                    <a:pt x="474" y="419"/>
                  </a:cubicBezTo>
                  <a:cubicBezTo>
                    <a:pt x="452" y="318"/>
                    <a:pt x="407" y="228"/>
                    <a:pt x="339" y="149"/>
                  </a:cubicBezTo>
                  <a:cubicBezTo>
                    <a:pt x="274" y="61"/>
                    <a:pt x="192" y="0"/>
                    <a:pt x="1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3224350" y="3480900"/>
              <a:ext cx="20875" cy="13425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6" y="1"/>
                  </a:moveTo>
                  <a:cubicBezTo>
                    <a:pt x="155" y="1"/>
                    <a:pt x="1" y="93"/>
                    <a:pt x="39" y="301"/>
                  </a:cubicBezTo>
                  <a:cubicBezTo>
                    <a:pt x="67" y="466"/>
                    <a:pt x="221" y="536"/>
                    <a:pt x="377" y="536"/>
                  </a:cubicBezTo>
                  <a:cubicBezTo>
                    <a:pt x="603" y="536"/>
                    <a:pt x="834" y="390"/>
                    <a:pt x="694" y="176"/>
                  </a:cubicBezTo>
                  <a:cubicBezTo>
                    <a:pt x="683" y="165"/>
                    <a:pt x="671" y="154"/>
                    <a:pt x="660" y="143"/>
                  </a:cubicBezTo>
                  <a:cubicBezTo>
                    <a:pt x="588" y="51"/>
                    <a:pt x="453" y="1"/>
                    <a:pt x="3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3286900" y="3573200"/>
              <a:ext cx="21450" cy="13175"/>
            </a:xfrm>
            <a:custGeom>
              <a:avLst/>
              <a:gdLst/>
              <a:ahLst/>
              <a:cxnLst/>
              <a:rect l="l" t="t" r="r" b="b"/>
              <a:pathLst>
                <a:path w="858" h="527" extrusionOk="0">
                  <a:moveTo>
                    <a:pt x="341" y="0"/>
                  </a:moveTo>
                  <a:cubicBezTo>
                    <a:pt x="162" y="0"/>
                    <a:pt x="1" y="93"/>
                    <a:pt x="54" y="298"/>
                  </a:cubicBezTo>
                  <a:cubicBezTo>
                    <a:pt x="85" y="460"/>
                    <a:pt x="235" y="527"/>
                    <a:pt x="387" y="527"/>
                  </a:cubicBezTo>
                  <a:cubicBezTo>
                    <a:pt x="619" y="527"/>
                    <a:pt x="858" y="374"/>
                    <a:pt x="708" y="163"/>
                  </a:cubicBezTo>
                  <a:cubicBezTo>
                    <a:pt x="697" y="152"/>
                    <a:pt x="686" y="140"/>
                    <a:pt x="674" y="129"/>
                  </a:cubicBezTo>
                  <a:cubicBezTo>
                    <a:pt x="600" y="46"/>
                    <a:pt x="466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3190275" y="3460675"/>
              <a:ext cx="18975" cy="16725"/>
            </a:xfrm>
            <a:custGeom>
              <a:avLst/>
              <a:gdLst/>
              <a:ahLst/>
              <a:cxnLst/>
              <a:rect l="l" t="t" r="r" b="b"/>
              <a:pathLst>
                <a:path w="759" h="669" extrusionOk="0">
                  <a:moveTo>
                    <a:pt x="213" y="0"/>
                  </a:moveTo>
                  <a:cubicBezTo>
                    <a:pt x="127" y="0"/>
                    <a:pt x="54" y="47"/>
                    <a:pt x="26" y="162"/>
                  </a:cubicBezTo>
                  <a:lnTo>
                    <a:pt x="26" y="207"/>
                  </a:lnTo>
                  <a:cubicBezTo>
                    <a:pt x="0" y="409"/>
                    <a:pt x="196" y="669"/>
                    <a:pt x="391" y="669"/>
                  </a:cubicBezTo>
                  <a:cubicBezTo>
                    <a:pt x="456" y="669"/>
                    <a:pt x="522" y="639"/>
                    <a:pt x="579" y="568"/>
                  </a:cubicBezTo>
                  <a:cubicBezTo>
                    <a:pt x="759" y="323"/>
                    <a:pt x="441" y="0"/>
                    <a:pt x="21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3269675" y="3530000"/>
              <a:ext cx="24350" cy="13700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93" y="1"/>
                  </a:moveTo>
                  <a:cubicBezTo>
                    <a:pt x="323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4" y="533"/>
                    <a:pt x="409" y="547"/>
                    <a:pt x="476" y="547"/>
                  </a:cubicBezTo>
                  <a:cubicBezTo>
                    <a:pt x="711" y="547"/>
                    <a:pt x="974" y="376"/>
                    <a:pt x="833" y="131"/>
                  </a:cubicBezTo>
                  <a:cubicBezTo>
                    <a:pt x="779" y="38"/>
                    <a:pt x="689" y="1"/>
                    <a:pt x="59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3213300" y="3337275"/>
              <a:ext cx="19300" cy="17275"/>
            </a:xfrm>
            <a:custGeom>
              <a:avLst/>
              <a:gdLst/>
              <a:ahLst/>
              <a:cxnLst/>
              <a:rect l="l" t="t" r="r" b="b"/>
              <a:pathLst>
                <a:path w="772" h="691" extrusionOk="0">
                  <a:moveTo>
                    <a:pt x="387" y="0"/>
                  </a:moveTo>
                  <a:cubicBezTo>
                    <a:pt x="332" y="0"/>
                    <a:pt x="275" y="23"/>
                    <a:pt x="222" y="76"/>
                  </a:cubicBezTo>
                  <a:cubicBezTo>
                    <a:pt x="1" y="306"/>
                    <a:pt x="300" y="690"/>
                    <a:pt x="528" y="690"/>
                  </a:cubicBezTo>
                  <a:cubicBezTo>
                    <a:pt x="602" y="690"/>
                    <a:pt x="668" y="650"/>
                    <a:pt x="707" y="550"/>
                  </a:cubicBezTo>
                  <a:cubicBezTo>
                    <a:pt x="707" y="528"/>
                    <a:pt x="707" y="516"/>
                    <a:pt x="718" y="505"/>
                  </a:cubicBezTo>
                  <a:cubicBezTo>
                    <a:pt x="772" y="301"/>
                    <a:pt x="588" y="0"/>
                    <a:pt x="38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3277500" y="3282325"/>
              <a:ext cx="18725" cy="13850"/>
            </a:xfrm>
            <a:custGeom>
              <a:avLst/>
              <a:gdLst/>
              <a:ahLst/>
              <a:cxnLst/>
              <a:rect l="l" t="t" r="r" b="b"/>
              <a:pathLst>
                <a:path w="749" h="554" extrusionOk="0">
                  <a:moveTo>
                    <a:pt x="260" y="0"/>
                  </a:moveTo>
                  <a:cubicBezTo>
                    <a:pt x="129" y="0"/>
                    <a:pt x="18" y="66"/>
                    <a:pt x="12" y="232"/>
                  </a:cubicBezTo>
                  <a:cubicBezTo>
                    <a:pt x="1" y="443"/>
                    <a:pt x="221" y="554"/>
                    <a:pt x="415" y="554"/>
                  </a:cubicBezTo>
                  <a:cubicBezTo>
                    <a:pt x="593" y="554"/>
                    <a:pt x="748" y="460"/>
                    <a:pt x="678" y="266"/>
                  </a:cubicBezTo>
                  <a:cubicBezTo>
                    <a:pt x="667" y="243"/>
                    <a:pt x="667" y="232"/>
                    <a:pt x="656" y="220"/>
                  </a:cubicBezTo>
                  <a:cubicBezTo>
                    <a:pt x="594" y="92"/>
                    <a:pt x="414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3517175" y="3625125"/>
              <a:ext cx="25000" cy="13950"/>
            </a:xfrm>
            <a:custGeom>
              <a:avLst/>
              <a:gdLst/>
              <a:ahLst/>
              <a:cxnLst/>
              <a:rect l="l" t="t" r="r" b="b"/>
              <a:pathLst>
                <a:path w="1000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3162925" y="3393000"/>
              <a:ext cx="24900" cy="15875"/>
            </a:xfrm>
            <a:custGeom>
              <a:avLst/>
              <a:gdLst/>
              <a:ahLst/>
              <a:cxnLst/>
              <a:rect l="l" t="t" r="r" b="b"/>
              <a:pathLst>
                <a:path w="996" h="635" extrusionOk="0">
                  <a:moveTo>
                    <a:pt x="550" y="1"/>
                  </a:moveTo>
                  <a:cubicBezTo>
                    <a:pt x="228" y="1"/>
                    <a:pt x="1" y="634"/>
                    <a:pt x="398" y="634"/>
                  </a:cubicBezTo>
                  <a:lnTo>
                    <a:pt x="443" y="634"/>
                  </a:lnTo>
                  <a:cubicBezTo>
                    <a:pt x="702" y="612"/>
                    <a:pt x="996" y="172"/>
                    <a:pt x="657" y="25"/>
                  </a:cubicBezTo>
                  <a:cubicBezTo>
                    <a:pt x="621" y="8"/>
                    <a:pt x="585" y="1"/>
                    <a:pt x="55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3226650" y="3531975"/>
              <a:ext cx="18500" cy="16575"/>
            </a:xfrm>
            <a:custGeom>
              <a:avLst/>
              <a:gdLst/>
              <a:ahLst/>
              <a:cxnLst/>
              <a:rect l="l" t="t" r="r" b="b"/>
              <a:pathLst>
                <a:path w="740" h="663" extrusionOk="0">
                  <a:moveTo>
                    <a:pt x="351" y="1"/>
                  </a:moveTo>
                  <a:cubicBezTo>
                    <a:pt x="284" y="1"/>
                    <a:pt x="218" y="32"/>
                    <a:pt x="162" y="108"/>
                  </a:cubicBezTo>
                  <a:cubicBezTo>
                    <a:pt x="0" y="351"/>
                    <a:pt x="307" y="662"/>
                    <a:pt x="528" y="662"/>
                  </a:cubicBezTo>
                  <a:cubicBezTo>
                    <a:pt x="615" y="662"/>
                    <a:pt x="689" y="613"/>
                    <a:pt x="715" y="492"/>
                  </a:cubicBezTo>
                  <a:cubicBezTo>
                    <a:pt x="715" y="480"/>
                    <a:pt x="715" y="469"/>
                    <a:pt x="715" y="447"/>
                  </a:cubicBezTo>
                  <a:cubicBezTo>
                    <a:pt x="740" y="255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319975" y="3278225"/>
              <a:ext cx="18550" cy="16475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7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457575" y="3631575"/>
              <a:ext cx="19200" cy="17575"/>
            </a:xfrm>
            <a:custGeom>
              <a:avLst/>
              <a:gdLst/>
              <a:ahLst/>
              <a:cxnLst/>
              <a:rect l="l" t="t" r="r" b="b"/>
              <a:pathLst>
                <a:path w="768" h="703" extrusionOk="0">
                  <a:moveTo>
                    <a:pt x="412" y="1"/>
                  </a:moveTo>
                  <a:cubicBezTo>
                    <a:pt x="367" y="1"/>
                    <a:pt x="319" y="16"/>
                    <a:pt x="268" y="51"/>
                  </a:cubicBezTo>
                  <a:cubicBezTo>
                    <a:pt x="0" y="239"/>
                    <a:pt x="256" y="702"/>
                    <a:pt x="486" y="702"/>
                  </a:cubicBezTo>
                  <a:cubicBezTo>
                    <a:pt x="546" y="702"/>
                    <a:pt x="605" y="670"/>
                    <a:pt x="652" y="593"/>
                  </a:cubicBezTo>
                  <a:cubicBezTo>
                    <a:pt x="663" y="581"/>
                    <a:pt x="663" y="570"/>
                    <a:pt x="674" y="559"/>
                  </a:cubicBezTo>
                  <a:cubicBezTo>
                    <a:pt x="768" y="353"/>
                    <a:pt x="629" y="1"/>
                    <a:pt x="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3494650" y="3643350"/>
              <a:ext cx="18100" cy="17775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1" y="1"/>
                  </a:moveTo>
                  <a:cubicBezTo>
                    <a:pt x="400" y="1"/>
                    <a:pt x="378" y="3"/>
                    <a:pt x="354" y="9"/>
                  </a:cubicBezTo>
                  <a:cubicBezTo>
                    <a:pt x="1" y="87"/>
                    <a:pt x="99" y="710"/>
                    <a:pt x="368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2" y="663"/>
                    <a:pt x="523" y="652"/>
                    <a:pt x="534" y="641"/>
                  </a:cubicBezTo>
                  <a:cubicBezTo>
                    <a:pt x="723" y="473"/>
                    <a:pt x="707" y="1"/>
                    <a:pt x="4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3197000" y="3396175"/>
              <a:ext cx="23975" cy="13450"/>
            </a:xfrm>
            <a:custGeom>
              <a:avLst/>
              <a:gdLst/>
              <a:ahLst/>
              <a:cxnLst/>
              <a:rect l="l" t="t" r="r" b="b"/>
              <a:pathLst>
                <a:path w="959" h="538" extrusionOk="0">
                  <a:moveTo>
                    <a:pt x="462" y="1"/>
                  </a:moveTo>
                  <a:cubicBezTo>
                    <a:pt x="239" y="1"/>
                    <a:pt x="0" y="151"/>
                    <a:pt x="118" y="395"/>
                  </a:cubicBezTo>
                  <a:cubicBezTo>
                    <a:pt x="175" y="496"/>
                    <a:pt x="275" y="537"/>
                    <a:pt x="380" y="537"/>
                  </a:cubicBezTo>
                  <a:cubicBezTo>
                    <a:pt x="650" y="537"/>
                    <a:pt x="959" y="273"/>
                    <a:pt x="716" y="79"/>
                  </a:cubicBezTo>
                  <a:cubicBezTo>
                    <a:pt x="705" y="67"/>
                    <a:pt x="693" y="56"/>
                    <a:pt x="671" y="56"/>
                  </a:cubicBezTo>
                  <a:cubicBezTo>
                    <a:pt x="613" y="19"/>
                    <a:pt x="539" y="1"/>
                    <a:pt x="46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522600" y="359325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4" y="0"/>
                    <a:pt x="188" y="28"/>
                    <a:pt x="138" y="94"/>
                  </a:cubicBezTo>
                  <a:cubicBezTo>
                    <a:pt x="138" y="106"/>
                    <a:pt x="127" y="117"/>
                    <a:pt x="116" y="128"/>
                  </a:cubicBezTo>
                  <a:cubicBezTo>
                    <a:pt x="1" y="329"/>
                    <a:pt x="122" y="709"/>
                    <a:pt x="347" y="709"/>
                  </a:cubicBezTo>
                  <a:cubicBezTo>
                    <a:pt x="387" y="709"/>
                    <a:pt x="431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3317125" y="3611075"/>
              <a:ext cx="24250" cy="13725"/>
            </a:xfrm>
            <a:custGeom>
              <a:avLst/>
              <a:gdLst/>
              <a:ahLst/>
              <a:cxnLst/>
              <a:rect l="l" t="t" r="r" b="b"/>
              <a:pathLst>
                <a:path w="970" h="549" extrusionOk="0">
                  <a:moveTo>
                    <a:pt x="584" y="1"/>
                  </a:moveTo>
                  <a:cubicBezTo>
                    <a:pt x="316" y="1"/>
                    <a:pt x="0" y="287"/>
                    <a:pt x="255" y="476"/>
                  </a:cubicBezTo>
                  <a:cubicBezTo>
                    <a:pt x="267" y="487"/>
                    <a:pt x="278" y="487"/>
                    <a:pt x="289" y="499"/>
                  </a:cubicBezTo>
                  <a:cubicBezTo>
                    <a:pt x="342" y="533"/>
                    <a:pt x="410" y="549"/>
                    <a:pt x="480" y="549"/>
                  </a:cubicBezTo>
                  <a:cubicBezTo>
                    <a:pt x="710" y="549"/>
                    <a:pt x="969" y="380"/>
                    <a:pt x="831" y="138"/>
                  </a:cubicBezTo>
                  <a:cubicBezTo>
                    <a:pt x="776" y="40"/>
                    <a:pt x="683" y="1"/>
                    <a:pt x="58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3312325" y="3557825"/>
              <a:ext cx="19400" cy="17775"/>
            </a:xfrm>
            <a:custGeom>
              <a:avLst/>
              <a:gdLst/>
              <a:ahLst/>
              <a:cxnLst/>
              <a:rect l="l" t="t" r="r" b="b"/>
              <a:pathLst>
                <a:path w="776" h="711" extrusionOk="0">
                  <a:moveTo>
                    <a:pt x="426" y="1"/>
                  </a:moveTo>
                  <a:cubicBezTo>
                    <a:pt x="384" y="1"/>
                    <a:pt x="338" y="14"/>
                    <a:pt x="289" y="45"/>
                  </a:cubicBezTo>
                  <a:cubicBezTo>
                    <a:pt x="0" y="225"/>
                    <a:pt x="247" y="710"/>
                    <a:pt x="478" y="710"/>
                  </a:cubicBezTo>
                  <a:cubicBezTo>
                    <a:pt x="536" y="710"/>
                    <a:pt x="592" y="681"/>
                    <a:pt x="639" y="609"/>
                  </a:cubicBezTo>
                  <a:cubicBezTo>
                    <a:pt x="651" y="597"/>
                    <a:pt x="662" y="586"/>
                    <a:pt x="662" y="575"/>
                  </a:cubicBezTo>
                  <a:cubicBezTo>
                    <a:pt x="776" y="376"/>
                    <a:pt x="650" y="1"/>
                    <a:pt x="4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3545400" y="3568925"/>
              <a:ext cx="21025" cy="13425"/>
            </a:xfrm>
            <a:custGeom>
              <a:avLst/>
              <a:gdLst/>
              <a:ahLst/>
              <a:cxnLst/>
              <a:rect l="l" t="t" r="r" b="b"/>
              <a:pathLst>
                <a:path w="841" h="537" extrusionOk="0">
                  <a:moveTo>
                    <a:pt x="333" y="1"/>
                  </a:moveTo>
                  <a:cubicBezTo>
                    <a:pt x="159" y="1"/>
                    <a:pt x="0" y="93"/>
                    <a:pt x="39" y="300"/>
                  </a:cubicBezTo>
                  <a:cubicBezTo>
                    <a:pt x="71" y="466"/>
                    <a:pt x="228" y="536"/>
                    <a:pt x="385" y="536"/>
                  </a:cubicBezTo>
                  <a:cubicBezTo>
                    <a:pt x="612" y="536"/>
                    <a:pt x="840" y="390"/>
                    <a:pt x="693" y="176"/>
                  </a:cubicBezTo>
                  <a:cubicBezTo>
                    <a:pt x="693" y="165"/>
                    <a:pt x="682" y="153"/>
                    <a:pt x="671" y="142"/>
                  </a:cubicBezTo>
                  <a:cubicBezTo>
                    <a:pt x="599" y="5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3421350" y="3652200"/>
              <a:ext cx="21300" cy="13450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1" y="0"/>
                  </a:moveTo>
                  <a:cubicBezTo>
                    <a:pt x="163" y="0"/>
                    <a:pt x="0" y="96"/>
                    <a:pt x="47" y="309"/>
                  </a:cubicBezTo>
                  <a:cubicBezTo>
                    <a:pt x="78" y="470"/>
                    <a:pt x="226" y="537"/>
                    <a:pt x="378" y="537"/>
                  </a:cubicBezTo>
                  <a:cubicBezTo>
                    <a:pt x="610" y="537"/>
                    <a:pt x="852" y="381"/>
                    <a:pt x="702" y="163"/>
                  </a:cubicBezTo>
                  <a:lnTo>
                    <a:pt x="668" y="129"/>
                  </a:lnTo>
                  <a:cubicBezTo>
                    <a:pt x="594" y="46"/>
                    <a:pt x="464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3215750" y="3302625"/>
              <a:ext cx="21725" cy="13275"/>
            </a:xfrm>
            <a:custGeom>
              <a:avLst/>
              <a:gdLst/>
              <a:ahLst/>
              <a:cxnLst/>
              <a:rect l="l" t="t" r="r" b="b"/>
              <a:pathLst>
                <a:path w="869" h="531" extrusionOk="0">
                  <a:moveTo>
                    <a:pt x="492" y="0"/>
                  </a:moveTo>
                  <a:cubicBezTo>
                    <a:pt x="253" y="0"/>
                    <a:pt x="0" y="168"/>
                    <a:pt x="169" y="379"/>
                  </a:cubicBezTo>
                  <a:cubicBezTo>
                    <a:pt x="180" y="390"/>
                    <a:pt x="180" y="401"/>
                    <a:pt x="192" y="413"/>
                  </a:cubicBezTo>
                  <a:cubicBezTo>
                    <a:pt x="265" y="490"/>
                    <a:pt x="386" y="530"/>
                    <a:pt x="502" y="530"/>
                  </a:cubicBezTo>
                  <a:cubicBezTo>
                    <a:pt x="691" y="530"/>
                    <a:pt x="868" y="426"/>
                    <a:pt x="812" y="210"/>
                  </a:cubicBezTo>
                  <a:cubicBezTo>
                    <a:pt x="774" y="61"/>
                    <a:pt x="635" y="0"/>
                    <a:pt x="49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3545525" y="359970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7" y="0"/>
                  </a:moveTo>
                  <a:cubicBezTo>
                    <a:pt x="386" y="0"/>
                    <a:pt x="341" y="12"/>
                    <a:pt x="293" y="40"/>
                  </a:cubicBezTo>
                  <a:cubicBezTo>
                    <a:pt x="1" y="204"/>
                    <a:pt x="234" y="709"/>
                    <a:pt x="471" y="709"/>
                  </a:cubicBezTo>
                  <a:cubicBezTo>
                    <a:pt x="527" y="709"/>
                    <a:pt x="583" y="682"/>
                    <a:pt x="632" y="615"/>
                  </a:cubicBezTo>
                  <a:cubicBezTo>
                    <a:pt x="632" y="604"/>
                    <a:pt x="643" y="593"/>
                    <a:pt x="655" y="581"/>
                  </a:cubicBezTo>
                  <a:cubicBezTo>
                    <a:pt x="769" y="380"/>
                    <a:pt x="657" y="0"/>
                    <a:pt x="4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3361100" y="3613500"/>
              <a:ext cx="18300" cy="17875"/>
            </a:xfrm>
            <a:custGeom>
              <a:avLst/>
              <a:gdLst/>
              <a:ahLst/>
              <a:cxnLst/>
              <a:rect l="l" t="t" r="r" b="b"/>
              <a:pathLst>
                <a:path w="732" h="715" extrusionOk="0">
                  <a:moveTo>
                    <a:pt x="357" y="1"/>
                  </a:moveTo>
                  <a:cubicBezTo>
                    <a:pt x="316" y="1"/>
                    <a:pt x="271" y="16"/>
                    <a:pt x="223" y="52"/>
                  </a:cubicBezTo>
                  <a:lnTo>
                    <a:pt x="189" y="86"/>
                  </a:lnTo>
                  <a:cubicBezTo>
                    <a:pt x="0" y="254"/>
                    <a:pt x="26" y="714"/>
                    <a:pt x="312" y="714"/>
                  </a:cubicBezTo>
                  <a:cubicBezTo>
                    <a:pt x="333" y="714"/>
                    <a:pt x="356" y="712"/>
                    <a:pt x="381" y="706"/>
                  </a:cubicBezTo>
                  <a:cubicBezTo>
                    <a:pt x="732" y="619"/>
                    <a:pt x="620" y="1"/>
                    <a:pt x="35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3399150" y="3313875"/>
              <a:ext cx="211550" cy="144650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1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3409250" y="3309450"/>
              <a:ext cx="156875" cy="152750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8" y="0"/>
                  </a:moveTo>
                  <a:cubicBezTo>
                    <a:pt x="2195" y="0"/>
                    <a:pt x="1961" y="40"/>
                    <a:pt x="1739" y="117"/>
                  </a:cubicBezTo>
                  <a:cubicBezTo>
                    <a:pt x="1411" y="230"/>
                    <a:pt x="1129" y="433"/>
                    <a:pt x="915" y="693"/>
                  </a:cubicBezTo>
                  <a:cubicBezTo>
                    <a:pt x="700" y="952"/>
                    <a:pt x="520" y="1234"/>
                    <a:pt x="396" y="1539"/>
                  </a:cubicBezTo>
                  <a:cubicBezTo>
                    <a:pt x="136" y="2126"/>
                    <a:pt x="12" y="2769"/>
                    <a:pt x="12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47" y="3717"/>
                    <a:pt x="170" y="3412"/>
                  </a:cubicBezTo>
                  <a:cubicBezTo>
                    <a:pt x="215" y="2792"/>
                    <a:pt x="373" y="2193"/>
                    <a:pt x="644" y="1641"/>
                  </a:cubicBezTo>
                  <a:cubicBezTo>
                    <a:pt x="904" y="1099"/>
                    <a:pt x="1321" y="614"/>
                    <a:pt x="1851" y="433"/>
                  </a:cubicBezTo>
                  <a:cubicBezTo>
                    <a:pt x="2020" y="384"/>
                    <a:pt x="2197" y="357"/>
                    <a:pt x="2375" y="357"/>
                  </a:cubicBezTo>
                  <a:cubicBezTo>
                    <a:pt x="2483" y="357"/>
                    <a:pt x="2591" y="367"/>
                    <a:pt x="2698" y="388"/>
                  </a:cubicBezTo>
                  <a:cubicBezTo>
                    <a:pt x="2765" y="399"/>
                    <a:pt x="2833" y="411"/>
                    <a:pt x="2912" y="433"/>
                  </a:cubicBezTo>
                  <a:cubicBezTo>
                    <a:pt x="2980" y="456"/>
                    <a:pt x="3048" y="478"/>
                    <a:pt x="3115" y="501"/>
                  </a:cubicBezTo>
                  <a:cubicBezTo>
                    <a:pt x="3251" y="557"/>
                    <a:pt x="3386" y="614"/>
                    <a:pt x="3510" y="693"/>
                  </a:cubicBezTo>
                  <a:cubicBezTo>
                    <a:pt x="4029" y="997"/>
                    <a:pt x="4481" y="1404"/>
                    <a:pt x="4853" y="1889"/>
                  </a:cubicBezTo>
                  <a:cubicBezTo>
                    <a:pt x="5248" y="2351"/>
                    <a:pt x="5541" y="2871"/>
                    <a:pt x="5756" y="3446"/>
                  </a:cubicBezTo>
                  <a:cubicBezTo>
                    <a:pt x="5936" y="3999"/>
                    <a:pt x="5993" y="4642"/>
                    <a:pt x="5688" y="5105"/>
                  </a:cubicBezTo>
                  <a:cubicBezTo>
                    <a:pt x="5530" y="5330"/>
                    <a:pt x="5304" y="5511"/>
                    <a:pt x="5034" y="5624"/>
                  </a:cubicBezTo>
                  <a:cubicBezTo>
                    <a:pt x="4771" y="5722"/>
                    <a:pt x="4487" y="5789"/>
                    <a:pt x="4192" y="5824"/>
                  </a:cubicBezTo>
                  <a:lnTo>
                    <a:pt x="4192" y="5824"/>
                  </a:lnTo>
                  <a:cubicBezTo>
                    <a:pt x="3578" y="5712"/>
                    <a:pt x="2974" y="5600"/>
                    <a:pt x="2359" y="5500"/>
                  </a:cubicBezTo>
                  <a:cubicBezTo>
                    <a:pt x="1739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35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78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80" y="1629"/>
                  </a:cubicBezTo>
                  <a:cubicBezTo>
                    <a:pt x="4763" y="1121"/>
                    <a:pt x="4266" y="693"/>
                    <a:pt x="3702" y="365"/>
                  </a:cubicBezTo>
                  <a:cubicBezTo>
                    <a:pt x="3555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23" y="61"/>
                    <a:pt x="2833" y="38"/>
                    <a:pt x="2754" y="27"/>
                  </a:cubicBezTo>
                  <a:cubicBezTo>
                    <a:pt x="2646" y="9"/>
                    <a:pt x="2537" y="0"/>
                    <a:pt x="24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3300375" y="3274200"/>
              <a:ext cx="185075" cy="160775"/>
            </a:xfrm>
            <a:custGeom>
              <a:avLst/>
              <a:gdLst/>
              <a:ahLst/>
              <a:cxnLst/>
              <a:rect l="l" t="t" r="r" b="b"/>
              <a:pathLst>
                <a:path w="7403" h="6431" extrusionOk="0">
                  <a:moveTo>
                    <a:pt x="2600" y="1"/>
                  </a:moveTo>
                  <a:cubicBezTo>
                    <a:pt x="1953" y="1"/>
                    <a:pt x="1334" y="216"/>
                    <a:pt x="903" y="771"/>
                  </a:cubicBezTo>
                  <a:cubicBezTo>
                    <a:pt x="0" y="1979"/>
                    <a:pt x="767" y="3694"/>
                    <a:pt x="1580" y="4675"/>
                  </a:cubicBezTo>
                  <a:cubicBezTo>
                    <a:pt x="2273" y="5585"/>
                    <a:pt x="3403" y="6431"/>
                    <a:pt x="4535" y="6431"/>
                  </a:cubicBezTo>
                  <a:cubicBezTo>
                    <a:pt x="5061" y="6431"/>
                    <a:pt x="5588" y="6248"/>
                    <a:pt x="6071" y="5804"/>
                  </a:cubicBezTo>
                  <a:lnTo>
                    <a:pt x="6793" y="5116"/>
                  </a:lnTo>
                  <a:cubicBezTo>
                    <a:pt x="6793" y="5116"/>
                    <a:pt x="7403" y="4066"/>
                    <a:pt x="6895" y="3051"/>
                  </a:cubicBezTo>
                  <a:cubicBezTo>
                    <a:pt x="6410" y="2114"/>
                    <a:pt x="5608" y="1313"/>
                    <a:pt x="4773" y="715"/>
                  </a:cubicBezTo>
                  <a:cubicBezTo>
                    <a:pt x="4189" y="309"/>
                    <a:pt x="3375" y="1"/>
                    <a:pt x="2600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3305450" y="3269525"/>
              <a:ext cx="174350" cy="168150"/>
            </a:xfrm>
            <a:custGeom>
              <a:avLst/>
              <a:gdLst/>
              <a:ahLst/>
              <a:cxnLst/>
              <a:rect l="l" t="t" r="r" b="b"/>
              <a:pathLst>
                <a:path w="6974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64" y="642"/>
                    <a:pt x="282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74" y="3847"/>
                    <a:pt x="779" y="4411"/>
                    <a:pt x="1162" y="4896"/>
                  </a:cubicBezTo>
                  <a:cubicBezTo>
                    <a:pt x="1264" y="5020"/>
                    <a:pt x="1343" y="5133"/>
                    <a:pt x="1445" y="5235"/>
                  </a:cubicBezTo>
                  <a:cubicBezTo>
                    <a:pt x="1557" y="5348"/>
                    <a:pt x="1648" y="5461"/>
                    <a:pt x="1761" y="5562"/>
                  </a:cubicBezTo>
                  <a:cubicBezTo>
                    <a:pt x="1975" y="5754"/>
                    <a:pt x="2201" y="5934"/>
                    <a:pt x="2438" y="6092"/>
                  </a:cubicBezTo>
                  <a:cubicBezTo>
                    <a:pt x="2866" y="6386"/>
                    <a:pt x="3363" y="6589"/>
                    <a:pt x="3882" y="6691"/>
                  </a:cubicBezTo>
                  <a:cubicBezTo>
                    <a:pt x="4010" y="6714"/>
                    <a:pt x="4140" y="6725"/>
                    <a:pt x="4269" y="6725"/>
                  </a:cubicBezTo>
                  <a:cubicBezTo>
                    <a:pt x="4582" y="6725"/>
                    <a:pt x="4895" y="6657"/>
                    <a:pt x="5191" y="6521"/>
                  </a:cubicBezTo>
                  <a:cubicBezTo>
                    <a:pt x="5496" y="6375"/>
                    <a:pt x="5766" y="6171"/>
                    <a:pt x="6003" y="5923"/>
                  </a:cubicBezTo>
                  <a:lnTo>
                    <a:pt x="6590" y="5303"/>
                  </a:lnTo>
                  <a:lnTo>
                    <a:pt x="5947" y="5867"/>
                  </a:lnTo>
                  <a:cubicBezTo>
                    <a:pt x="5710" y="6092"/>
                    <a:pt x="5439" y="6262"/>
                    <a:pt x="5135" y="6386"/>
                  </a:cubicBezTo>
                  <a:cubicBezTo>
                    <a:pt x="4904" y="6467"/>
                    <a:pt x="4658" y="6508"/>
                    <a:pt x="4412" y="6508"/>
                  </a:cubicBezTo>
                  <a:cubicBezTo>
                    <a:pt x="4248" y="6508"/>
                    <a:pt x="4085" y="6490"/>
                    <a:pt x="3927" y="6454"/>
                  </a:cubicBezTo>
                  <a:cubicBezTo>
                    <a:pt x="3442" y="6352"/>
                    <a:pt x="3002" y="6138"/>
                    <a:pt x="2607" y="5844"/>
                  </a:cubicBezTo>
                  <a:cubicBezTo>
                    <a:pt x="2392" y="5686"/>
                    <a:pt x="2189" y="5506"/>
                    <a:pt x="2009" y="5314"/>
                  </a:cubicBezTo>
                  <a:cubicBezTo>
                    <a:pt x="1896" y="5224"/>
                    <a:pt x="1817" y="5122"/>
                    <a:pt x="1727" y="5009"/>
                  </a:cubicBezTo>
                  <a:cubicBezTo>
                    <a:pt x="1636" y="4908"/>
                    <a:pt x="1535" y="4783"/>
                    <a:pt x="1445" y="4682"/>
                  </a:cubicBezTo>
                  <a:cubicBezTo>
                    <a:pt x="1095" y="4219"/>
                    <a:pt x="813" y="3700"/>
                    <a:pt x="643" y="3136"/>
                  </a:cubicBezTo>
                  <a:cubicBezTo>
                    <a:pt x="463" y="2572"/>
                    <a:pt x="429" y="1962"/>
                    <a:pt x="655" y="1443"/>
                  </a:cubicBezTo>
                  <a:cubicBezTo>
                    <a:pt x="880" y="924"/>
                    <a:pt x="1343" y="541"/>
                    <a:pt x="1907" y="428"/>
                  </a:cubicBezTo>
                  <a:cubicBezTo>
                    <a:pt x="2069" y="392"/>
                    <a:pt x="2235" y="375"/>
                    <a:pt x="2401" y="375"/>
                  </a:cubicBezTo>
                  <a:cubicBezTo>
                    <a:pt x="2804" y="375"/>
                    <a:pt x="3213" y="469"/>
                    <a:pt x="3589" y="597"/>
                  </a:cubicBezTo>
                  <a:cubicBezTo>
                    <a:pt x="3848" y="687"/>
                    <a:pt x="4096" y="811"/>
                    <a:pt x="4333" y="947"/>
                  </a:cubicBezTo>
                  <a:cubicBezTo>
                    <a:pt x="4570" y="1094"/>
                    <a:pt x="4785" y="1263"/>
                    <a:pt x="4988" y="1421"/>
                  </a:cubicBezTo>
                  <a:cubicBezTo>
                    <a:pt x="5202" y="1579"/>
                    <a:pt x="5383" y="1771"/>
                    <a:pt x="5575" y="1940"/>
                  </a:cubicBezTo>
                  <a:cubicBezTo>
                    <a:pt x="5733" y="2109"/>
                    <a:pt x="5891" y="2278"/>
                    <a:pt x="6049" y="2470"/>
                  </a:cubicBezTo>
                  <a:cubicBezTo>
                    <a:pt x="6195" y="2640"/>
                    <a:pt x="6319" y="2820"/>
                    <a:pt x="6432" y="3012"/>
                  </a:cubicBezTo>
                  <a:cubicBezTo>
                    <a:pt x="6489" y="3102"/>
                    <a:pt x="6568" y="3192"/>
                    <a:pt x="6601" y="3271"/>
                  </a:cubicBezTo>
                  <a:cubicBezTo>
                    <a:pt x="6647" y="3362"/>
                    <a:pt x="6680" y="3452"/>
                    <a:pt x="6714" y="3531"/>
                  </a:cubicBez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80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69" y="5167"/>
                    <a:pt x="6703" y="5099"/>
                  </a:cubicBezTo>
                  <a:cubicBezTo>
                    <a:pt x="6793" y="4908"/>
                    <a:pt x="6861" y="4705"/>
                    <a:pt x="6895" y="4490"/>
                  </a:cubicBezTo>
                  <a:cubicBezTo>
                    <a:pt x="6974" y="4163"/>
                    <a:pt x="6963" y="3813"/>
                    <a:pt x="6861" y="3486"/>
                  </a:cubicBezTo>
                  <a:cubicBezTo>
                    <a:pt x="6827" y="3396"/>
                    <a:pt x="6805" y="3283"/>
                    <a:pt x="6759" y="3192"/>
                  </a:cubicBezTo>
                  <a:cubicBezTo>
                    <a:pt x="6703" y="3102"/>
                    <a:pt x="6658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47" y="1951"/>
                    <a:pt x="5766" y="1759"/>
                  </a:cubicBezTo>
                  <a:cubicBezTo>
                    <a:pt x="5575" y="1579"/>
                    <a:pt x="5405" y="1364"/>
                    <a:pt x="5191" y="1195"/>
                  </a:cubicBezTo>
                  <a:cubicBezTo>
                    <a:pt x="4965" y="1026"/>
                    <a:pt x="4762" y="834"/>
                    <a:pt x="4525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3422225" y="3400200"/>
              <a:ext cx="160825" cy="194475"/>
            </a:xfrm>
            <a:custGeom>
              <a:avLst/>
              <a:gdLst/>
              <a:ahLst/>
              <a:cxnLst/>
              <a:rect l="l" t="t" r="r" b="b"/>
              <a:pathLst>
                <a:path w="6433" h="7779" extrusionOk="0">
                  <a:moveTo>
                    <a:pt x="2694" y="0"/>
                  </a:moveTo>
                  <a:cubicBezTo>
                    <a:pt x="2022" y="0"/>
                    <a:pt x="1388" y="292"/>
                    <a:pt x="937" y="1012"/>
                  </a:cubicBezTo>
                  <a:cubicBezTo>
                    <a:pt x="1" y="2524"/>
                    <a:pt x="825" y="5785"/>
                    <a:pt x="1953" y="6891"/>
                  </a:cubicBezTo>
                  <a:lnTo>
                    <a:pt x="2811" y="7523"/>
                  </a:lnTo>
                  <a:cubicBezTo>
                    <a:pt x="2898" y="7705"/>
                    <a:pt x="3075" y="7779"/>
                    <a:pt x="3300" y="7779"/>
                  </a:cubicBezTo>
                  <a:cubicBezTo>
                    <a:pt x="4066" y="7779"/>
                    <a:pt x="5393" y="6927"/>
                    <a:pt x="5654" y="6587"/>
                  </a:cubicBezTo>
                  <a:cubicBezTo>
                    <a:pt x="6376" y="5582"/>
                    <a:pt x="6433" y="3630"/>
                    <a:pt x="6072" y="2536"/>
                  </a:cubicBezTo>
                  <a:cubicBezTo>
                    <a:pt x="5624" y="1237"/>
                    <a:pt x="4077" y="0"/>
                    <a:pt x="269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3430975" y="3395025"/>
              <a:ext cx="152925" cy="200125"/>
            </a:xfrm>
            <a:custGeom>
              <a:avLst/>
              <a:gdLst/>
              <a:ahLst/>
              <a:cxnLst/>
              <a:rect l="l" t="t" r="r" b="b"/>
              <a:pathLst>
                <a:path w="6117" h="8005" extrusionOk="0">
                  <a:moveTo>
                    <a:pt x="2378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49" y="1445"/>
                    <a:pt x="91" y="1874"/>
                    <a:pt x="57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63" y="5315"/>
                    <a:pt x="621" y="5710"/>
                    <a:pt x="824" y="6094"/>
                  </a:cubicBezTo>
                  <a:cubicBezTo>
                    <a:pt x="1016" y="6478"/>
                    <a:pt x="1265" y="6827"/>
                    <a:pt x="1580" y="7132"/>
                  </a:cubicBezTo>
                  <a:lnTo>
                    <a:pt x="2461" y="7730"/>
                  </a:lnTo>
                  <a:lnTo>
                    <a:pt x="1637" y="7064"/>
                  </a:lnTo>
                  <a:cubicBezTo>
                    <a:pt x="1355" y="6748"/>
                    <a:pt x="1140" y="6399"/>
                    <a:pt x="982" y="6015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50" y="4029"/>
                    <a:pt x="294" y="3194"/>
                    <a:pt x="396" y="2381"/>
                  </a:cubicBezTo>
                  <a:cubicBezTo>
                    <a:pt x="441" y="1986"/>
                    <a:pt x="576" y="1603"/>
                    <a:pt x="791" y="1264"/>
                  </a:cubicBezTo>
                  <a:cubicBezTo>
                    <a:pt x="994" y="948"/>
                    <a:pt x="1298" y="689"/>
                    <a:pt x="1648" y="542"/>
                  </a:cubicBezTo>
                  <a:cubicBezTo>
                    <a:pt x="1868" y="453"/>
                    <a:pt x="2100" y="410"/>
                    <a:pt x="2334" y="410"/>
                  </a:cubicBezTo>
                  <a:cubicBezTo>
                    <a:pt x="2485" y="410"/>
                    <a:pt x="2637" y="428"/>
                    <a:pt x="2788" y="463"/>
                  </a:cubicBezTo>
                  <a:cubicBezTo>
                    <a:pt x="3172" y="542"/>
                    <a:pt x="3555" y="689"/>
                    <a:pt x="3882" y="903"/>
                  </a:cubicBezTo>
                  <a:cubicBezTo>
                    <a:pt x="4232" y="1106"/>
                    <a:pt x="4548" y="1366"/>
                    <a:pt x="4819" y="1671"/>
                  </a:cubicBezTo>
                  <a:cubicBezTo>
                    <a:pt x="4954" y="1817"/>
                    <a:pt x="5090" y="1975"/>
                    <a:pt x="5203" y="2144"/>
                  </a:cubicBezTo>
                  <a:cubicBezTo>
                    <a:pt x="5316" y="2314"/>
                    <a:pt x="5406" y="2483"/>
                    <a:pt x="5485" y="2675"/>
                  </a:cubicBezTo>
                  <a:lnTo>
                    <a:pt x="5553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44" y="3634"/>
                    <a:pt x="5744" y="3848"/>
                  </a:cubicBezTo>
                  <a:cubicBezTo>
                    <a:pt x="5767" y="4051"/>
                    <a:pt x="5778" y="4255"/>
                    <a:pt x="5767" y="4458"/>
                  </a:cubicBezTo>
                  <a:cubicBezTo>
                    <a:pt x="5778" y="4661"/>
                    <a:pt x="5767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17" y="6353"/>
                    <a:pt x="5372" y="6455"/>
                    <a:pt x="5316" y="6545"/>
                  </a:cubicBezTo>
                  <a:lnTo>
                    <a:pt x="5237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8" y="6794"/>
                  </a:lnTo>
                  <a:cubicBezTo>
                    <a:pt x="5011" y="6929"/>
                    <a:pt x="4853" y="7064"/>
                    <a:pt x="4695" y="7177"/>
                  </a:cubicBezTo>
                  <a:cubicBezTo>
                    <a:pt x="4356" y="7425"/>
                    <a:pt x="3984" y="7629"/>
                    <a:pt x="3600" y="7787"/>
                  </a:cubicBezTo>
                  <a:cubicBezTo>
                    <a:pt x="3409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32" y="7913"/>
                    <a:pt x="2749" y="8004"/>
                    <a:pt x="2940" y="8004"/>
                  </a:cubicBezTo>
                  <a:cubicBezTo>
                    <a:pt x="2961" y="8004"/>
                    <a:pt x="2982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35" y="7561"/>
                    <a:pt x="4796" y="7335"/>
                  </a:cubicBezTo>
                  <a:cubicBezTo>
                    <a:pt x="4988" y="7222"/>
                    <a:pt x="5158" y="7087"/>
                    <a:pt x="5327" y="6940"/>
                  </a:cubicBezTo>
                  <a:lnTo>
                    <a:pt x="5383" y="6873"/>
                  </a:lnTo>
                  <a:cubicBezTo>
                    <a:pt x="5406" y="6850"/>
                    <a:pt x="5428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81" y="5541"/>
                    <a:pt x="6038" y="5101"/>
                  </a:cubicBezTo>
                  <a:cubicBezTo>
                    <a:pt x="6072" y="4886"/>
                    <a:pt x="6094" y="4672"/>
                    <a:pt x="6094" y="4458"/>
                  </a:cubicBezTo>
                  <a:cubicBezTo>
                    <a:pt x="6117" y="4243"/>
                    <a:pt x="6117" y="4018"/>
                    <a:pt x="6094" y="3803"/>
                  </a:cubicBezTo>
                  <a:cubicBezTo>
                    <a:pt x="6094" y="3589"/>
                    <a:pt x="6049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4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18" y="136"/>
                    <a:pt x="2878" y="57"/>
                  </a:cubicBezTo>
                  <a:cubicBezTo>
                    <a:pt x="2711" y="19"/>
                    <a:pt x="2544" y="0"/>
                    <a:pt x="23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3220350" y="3293150"/>
              <a:ext cx="261725" cy="205025"/>
            </a:xfrm>
            <a:custGeom>
              <a:avLst/>
              <a:gdLst/>
              <a:ahLst/>
              <a:cxnLst/>
              <a:rect l="l" t="t" r="r" b="b"/>
              <a:pathLst>
                <a:path w="10469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7" y="2067"/>
                  </a:cubicBezTo>
                  <a:cubicBezTo>
                    <a:pt x="0" y="3994"/>
                    <a:pt x="1356" y="8200"/>
                    <a:pt x="3764" y="8200"/>
                  </a:cubicBezTo>
                  <a:cubicBezTo>
                    <a:pt x="3992" y="8200"/>
                    <a:pt x="4230" y="8162"/>
                    <a:pt x="4476" y="8081"/>
                  </a:cubicBezTo>
                  <a:lnTo>
                    <a:pt x="4973" y="7517"/>
                  </a:lnTo>
                  <a:cubicBezTo>
                    <a:pt x="5864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3230400" y="3288100"/>
              <a:ext cx="248550" cy="211000"/>
            </a:xfrm>
            <a:custGeom>
              <a:avLst/>
              <a:gdLst/>
              <a:ahLst/>
              <a:cxnLst/>
              <a:rect l="l" t="t" r="r" b="b"/>
              <a:pathLst>
                <a:path w="9942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6" y="46"/>
                  </a:cubicBezTo>
                  <a:cubicBezTo>
                    <a:pt x="2269" y="147"/>
                    <a:pt x="1716" y="418"/>
                    <a:pt x="1287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80" y="2799"/>
                    <a:pt x="1" y="3386"/>
                    <a:pt x="46" y="3962"/>
                  </a:cubicBezTo>
                  <a:cubicBezTo>
                    <a:pt x="125" y="5101"/>
                    <a:pt x="497" y="6196"/>
                    <a:pt x="1152" y="7144"/>
                  </a:cubicBezTo>
                  <a:cubicBezTo>
                    <a:pt x="1468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097" y="8306"/>
                  </a:lnTo>
                  <a:lnTo>
                    <a:pt x="4571" y="7719"/>
                  </a:lnTo>
                  <a:lnTo>
                    <a:pt x="4062" y="8261"/>
                  </a:lnTo>
                  <a:lnTo>
                    <a:pt x="4062" y="8261"/>
                  </a:lnTo>
                  <a:cubicBezTo>
                    <a:pt x="3860" y="8322"/>
                    <a:pt x="3652" y="8353"/>
                    <a:pt x="3444" y="8353"/>
                  </a:cubicBezTo>
                  <a:cubicBezTo>
                    <a:pt x="3117" y="8353"/>
                    <a:pt x="2791" y="8277"/>
                    <a:pt x="2494" y="8125"/>
                  </a:cubicBezTo>
                  <a:cubicBezTo>
                    <a:pt x="2020" y="7855"/>
                    <a:pt x="1614" y="7482"/>
                    <a:pt x="1332" y="7020"/>
                  </a:cubicBezTo>
                  <a:cubicBezTo>
                    <a:pt x="745" y="6094"/>
                    <a:pt x="418" y="5033"/>
                    <a:pt x="384" y="3950"/>
                  </a:cubicBezTo>
                  <a:cubicBezTo>
                    <a:pt x="373" y="3420"/>
                    <a:pt x="407" y="2878"/>
                    <a:pt x="621" y="2393"/>
                  </a:cubicBezTo>
                  <a:cubicBezTo>
                    <a:pt x="836" y="1919"/>
                    <a:pt x="1152" y="1479"/>
                    <a:pt x="1535" y="1129"/>
                  </a:cubicBezTo>
                  <a:cubicBezTo>
                    <a:pt x="1908" y="779"/>
                    <a:pt x="2382" y="542"/>
                    <a:pt x="2889" y="452"/>
                  </a:cubicBezTo>
                  <a:cubicBezTo>
                    <a:pt x="3025" y="441"/>
                    <a:pt x="3194" y="407"/>
                    <a:pt x="3284" y="407"/>
                  </a:cubicBezTo>
                  <a:lnTo>
                    <a:pt x="3691" y="430"/>
                  </a:lnTo>
                  <a:cubicBezTo>
                    <a:pt x="3961" y="430"/>
                    <a:pt x="4232" y="452"/>
                    <a:pt x="4492" y="497"/>
                  </a:cubicBezTo>
                  <a:cubicBezTo>
                    <a:pt x="4763" y="531"/>
                    <a:pt x="5022" y="588"/>
                    <a:pt x="5270" y="667"/>
                  </a:cubicBezTo>
                  <a:cubicBezTo>
                    <a:pt x="5530" y="746"/>
                    <a:pt x="5789" y="836"/>
                    <a:pt x="6026" y="949"/>
                  </a:cubicBezTo>
                  <a:cubicBezTo>
                    <a:pt x="6534" y="1152"/>
                    <a:pt x="7008" y="1411"/>
                    <a:pt x="7459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6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24" y="4153"/>
                  </a:lnTo>
                  <a:cubicBezTo>
                    <a:pt x="9570" y="4266"/>
                    <a:pt x="9615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30" y="5146"/>
                    <a:pt x="8904" y="5304"/>
                  </a:cubicBezTo>
                  <a:cubicBezTo>
                    <a:pt x="8464" y="5620"/>
                    <a:pt x="8001" y="5914"/>
                    <a:pt x="7516" y="6184"/>
                  </a:cubicBezTo>
                  <a:cubicBezTo>
                    <a:pt x="6557" y="6726"/>
                    <a:pt x="5552" y="7211"/>
                    <a:pt x="4571" y="7719"/>
                  </a:cubicBezTo>
                  <a:cubicBezTo>
                    <a:pt x="5598" y="7290"/>
                    <a:pt x="6613" y="6850"/>
                    <a:pt x="7617" y="6354"/>
                  </a:cubicBezTo>
                  <a:cubicBezTo>
                    <a:pt x="8114" y="6105"/>
                    <a:pt x="8599" y="5823"/>
                    <a:pt x="9062" y="5507"/>
                  </a:cubicBezTo>
                  <a:cubicBezTo>
                    <a:pt x="9299" y="5349"/>
                    <a:pt x="9524" y="5158"/>
                    <a:pt x="9716" y="4943"/>
                  </a:cubicBezTo>
                  <a:cubicBezTo>
                    <a:pt x="9840" y="4819"/>
                    <a:pt x="9908" y="4661"/>
                    <a:pt x="9942" y="4503"/>
                  </a:cubicBezTo>
                  <a:cubicBezTo>
                    <a:pt x="9942" y="4402"/>
                    <a:pt x="9919" y="4311"/>
                    <a:pt x="9886" y="4232"/>
                  </a:cubicBezTo>
                  <a:lnTo>
                    <a:pt x="9818" y="4040"/>
                  </a:lnTo>
                  <a:cubicBezTo>
                    <a:pt x="9773" y="3905"/>
                    <a:pt x="9705" y="3770"/>
                    <a:pt x="9637" y="3646"/>
                  </a:cubicBezTo>
                  <a:cubicBezTo>
                    <a:pt x="9570" y="3521"/>
                    <a:pt x="9513" y="3386"/>
                    <a:pt x="9434" y="3262"/>
                  </a:cubicBezTo>
                  <a:cubicBezTo>
                    <a:pt x="9276" y="3025"/>
                    <a:pt x="9107" y="2788"/>
                    <a:pt x="8926" y="2574"/>
                  </a:cubicBezTo>
                  <a:cubicBezTo>
                    <a:pt x="8565" y="2133"/>
                    <a:pt x="8148" y="1750"/>
                    <a:pt x="7685" y="1423"/>
                  </a:cubicBezTo>
                  <a:cubicBezTo>
                    <a:pt x="7222" y="1084"/>
                    <a:pt x="6715" y="802"/>
                    <a:pt x="6196" y="576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24" y="181"/>
                    <a:pt x="4842" y="125"/>
                    <a:pt x="4559" y="80"/>
                  </a:cubicBezTo>
                  <a:cubicBezTo>
                    <a:pt x="4324" y="33"/>
                    <a:pt x="4089" y="9"/>
                    <a:pt x="3854" y="9"/>
                  </a:cubicBezTo>
                  <a:cubicBezTo>
                    <a:pt x="3807" y="9"/>
                    <a:pt x="3760" y="10"/>
                    <a:pt x="3713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3218825" y="3342000"/>
              <a:ext cx="261550" cy="202025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4" y="3735"/>
                  </a:cubicBezTo>
                  <a:cubicBezTo>
                    <a:pt x="1" y="4807"/>
                    <a:pt x="644" y="5992"/>
                    <a:pt x="1299" y="6804"/>
                  </a:cubicBezTo>
                  <a:cubicBezTo>
                    <a:pt x="1705" y="7290"/>
                    <a:pt x="2213" y="7741"/>
                    <a:pt x="2822" y="7955"/>
                  </a:cubicBezTo>
                  <a:cubicBezTo>
                    <a:pt x="3105" y="8039"/>
                    <a:pt x="3396" y="8081"/>
                    <a:pt x="3688" y="8081"/>
                  </a:cubicBezTo>
                  <a:cubicBezTo>
                    <a:pt x="3989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64" y="7165"/>
                  </a:cubicBezTo>
                  <a:cubicBezTo>
                    <a:pt x="7426" y="6364"/>
                    <a:pt x="8600" y="5405"/>
                    <a:pt x="9389" y="4220"/>
                  </a:cubicBezTo>
                  <a:cubicBezTo>
                    <a:pt x="10270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3216850" y="3336850"/>
              <a:ext cx="257600" cy="207075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41" y="1"/>
                  </a:moveTo>
                  <a:cubicBezTo>
                    <a:pt x="4003" y="1"/>
                    <a:pt x="3168" y="138"/>
                    <a:pt x="2382" y="432"/>
                  </a:cubicBezTo>
                  <a:cubicBezTo>
                    <a:pt x="1964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407" y="2124"/>
                  </a:cubicBezTo>
                  <a:cubicBezTo>
                    <a:pt x="215" y="2497"/>
                    <a:pt x="103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2" y="4122"/>
                    <a:pt x="24" y="4313"/>
                    <a:pt x="69" y="4505"/>
                  </a:cubicBezTo>
                  <a:cubicBezTo>
                    <a:pt x="215" y="5216"/>
                    <a:pt x="520" y="5882"/>
                    <a:pt x="938" y="6469"/>
                  </a:cubicBezTo>
                  <a:cubicBezTo>
                    <a:pt x="1276" y="6965"/>
                    <a:pt x="1694" y="7417"/>
                    <a:pt x="2179" y="7778"/>
                  </a:cubicBezTo>
                  <a:cubicBezTo>
                    <a:pt x="2551" y="8060"/>
                    <a:pt x="2991" y="8229"/>
                    <a:pt x="3465" y="8274"/>
                  </a:cubicBezTo>
                  <a:cubicBezTo>
                    <a:pt x="3550" y="8280"/>
                    <a:pt x="3634" y="8283"/>
                    <a:pt x="3719" y="8283"/>
                  </a:cubicBezTo>
                  <a:cubicBezTo>
                    <a:pt x="3804" y="8283"/>
                    <a:pt x="3888" y="8280"/>
                    <a:pt x="3973" y="8274"/>
                  </a:cubicBezTo>
                  <a:cubicBezTo>
                    <a:pt x="4097" y="8263"/>
                    <a:pt x="4233" y="8252"/>
                    <a:pt x="4357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3" y="8229"/>
                    <a:pt x="4097" y="8252"/>
                    <a:pt x="3973" y="8252"/>
                  </a:cubicBezTo>
                  <a:cubicBezTo>
                    <a:pt x="3888" y="8263"/>
                    <a:pt x="3804" y="8269"/>
                    <a:pt x="3719" y="8269"/>
                  </a:cubicBezTo>
                  <a:cubicBezTo>
                    <a:pt x="3634" y="8269"/>
                    <a:pt x="3550" y="8263"/>
                    <a:pt x="3465" y="8252"/>
                  </a:cubicBezTo>
                  <a:cubicBezTo>
                    <a:pt x="3003" y="8207"/>
                    <a:pt x="2562" y="8026"/>
                    <a:pt x="2201" y="7744"/>
                  </a:cubicBezTo>
                  <a:cubicBezTo>
                    <a:pt x="1727" y="7383"/>
                    <a:pt x="1332" y="6931"/>
                    <a:pt x="1017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27" y="4302"/>
                    <a:pt x="215" y="4110"/>
                    <a:pt x="215" y="3919"/>
                  </a:cubicBezTo>
                  <a:cubicBezTo>
                    <a:pt x="238" y="3738"/>
                    <a:pt x="249" y="3546"/>
                    <a:pt x="283" y="3354"/>
                  </a:cubicBezTo>
                  <a:cubicBezTo>
                    <a:pt x="351" y="2971"/>
                    <a:pt x="475" y="2598"/>
                    <a:pt x="667" y="2260"/>
                  </a:cubicBezTo>
                  <a:cubicBezTo>
                    <a:pt x="1084" y="1560"/>
                    <a:pt x="1739" y="1030"/>
                    <a:pt x="2517" y="782"/>
                  </a:cubicBezTo>
                  <a:cubicBezTo>
                    <a:pt x="3211" y="537"/>
                    <a:pt x="3939" y="411"/>
                    <a:pt x="4679" y="411"/>
                  </a:cubicBezTo>
                  <a:cubicBezTo>
                    <a:pt x="4793" y="411"/>
                    <a:pt x="4908" y="414"/>
                    <a:pt x="5022" y="420"/>
                  </a:cubicBezTo>
                  <a:cubicBezTo>
                    <a:pt x="5869" y="466"/>
                    <a:pt x="6738" y="578"/>
                    <a:pt x="7516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4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2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84" y="5747"/>
                  </a:cubicBezTo>
                  <a:cubicBezTo>
                    <a:pt x="8069" y="5972"/>
                    <a:pt x="7832" y="6187"/>
                    <a:pt x="7584" y="6378"/>
                  </a:cubicBezTo>
                  <a:cubicBezTo>
                    <a:pt x="7381" y="6570"/>
                    <a:pt x="7155" y="6751"/>
                    <a:pt x="6929" y="6920"/>
                  </a:cubicBezTo>
                  <a:lnTo>
                    <a:pt x="6320" y="7360"/>
                  </a:lnTo>
                  <a:cubicBezTo>
                    <a:pt x="6140" y="7473"/>
                    <a:pt x="5959" y="7586"/>
                    <a:pt x="5778" y="7687"/>
                  </a:cubicBezTo>
                  <a:cubicBezTo>
                    <a:pt x="5620" y="7778"/>
                    <a:pt x="5474" y="7845"/>
                    <a:pt x="5316" y="7913"/>
                  </a:cubicBezTo>
                  <a:cubicBezTo>
                    <a:pt x="5203" y="7970"/>
                    <a:pt x="5079" y="8015"/>
                    <a:pt x="4955" y="8049"/>
                  </a:cubicBezTo>
                  <a:cubicBezTo>
                    <a:pt x="4763" y="8116"/>
                    <a:pt x="4661" y="8150"/>
                    <a:pt x="4661" y="8150"/>
                  </a:cubicBezTo>
                  <a:lnTo>
                    <a:pt x="4966" y="8060"/>
                  </a:lnTo>
                  <a:cubicBezTo>
                    <a:pt x="5079" y="8026"/>
                    <a:pt x="5203" y="7981"/>
                    <a:pt x="5316" y="7924"/>
                  </a:cubicBezTo>
                  <a:cubicBezTo>
                    <a:pt x="5474" y="7857"/>
                    <a:pt x="5632" y="7789"/>
                    <a:pt x="5778" y="7710"/>
                  </a:cubicBezTo>
                  <a:cubicBezTo>
                    <a:pt x="5970" y="7608"/>
                    <a:pt x="6151" y="7507"/>
                    <a:pt x="6331" y="7394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26" y="6029"/>
                    <a:pt x="8351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87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81" y="1571"/>
                    <a:pt x="9220" y="1323"/>
                    <a:pt x="8836" y="1131"/>
                  </a:cubicBezTo>
                  <a:lnTo>
                    <a:pt x="8272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34" y="3"/>
                  </a:cubicBezTo>
                  <a:cubicBezTo>
                    <a:pt x="4970" y="1"/>
                    <a:pt x="4905" y="1"/>
                    <a:pt x="484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3334225" y="3397575"/>
              <a:ext cx="201450" cy="241975"/>
            </a:xfrm>
            <a:custGeom>
              <a:avLst/>
              <a:gdLst/>
              <a:ahLst/>
              <a:cxnLst/>
              <a:rect l="l" t="t" r="r" b="b"/>
              <a:pathLst>
                <a:path w="8058" h="9679" extrusionOk="0">
                  <a:moveTo>
                    <a:pt x="5620" y="0"/>
                  </a:moveTo>
                  <a:cubicBezTo>
                    <a:pt x="4029" y="1038"/>
                    <a:pt x="2415" y="2268"/>
                    <a:pt x="1219" y="3667"/>
                  </a:cubicBezTo>
                  <a:cubicBezTo>
                    <a:pt x="598" y="4390"/>
                    <a:pt x="136" y="4965"/>
                    <a:pt x="23" y="5947"/>
                  </a:cubicBezTo>
                  <a:cubicBezTo>
                    <a:pt x="0" y="6195"/>
                    <a:pt x="260" y="6996"/>
                    <a:pt x="339" y="7256"/>
                  </a:cubicBezTo>
                  <a:cubicBezTo>
                    <a:pt x="610" y="8091"/>
                    <a:pt x="1377" y="8892"/>
                    <a:pt x="2054" y="9242"/>
                  </a:cubicBezTo>
                  <a:cubicBezTo>
                    <a:pt x="2657" y="9533"/>
                    <a:pt x="3344" y="9678"/>
                    <a:pt x="4029" y="9678"/>
                  </a:cubicBezTo>
                  <a:cubicBezTo>
                    <a:pt x="5869" y="9678"/>
                    <a:pt x="7702" y="8630"/>
                    <a:pt x="7899" y="6534"/>
                  </a:cubicBezTo>
                  <a:cubicBezTo>
                    <a:pt x="8057" y="4593"/>
                    <a:pt x="7730" y="2663"/>
                    <a:pt x="562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3334500" y="3391925"/>
              <a:ext cx="203150" cy="249500"/>
            </a:xfrm>
            <a:custGeom>
              <a:avLst/>
              <a:gdLst/>
              <a:ahLst/>
              <a:cxnLst/>
              <a:rect l="l" t="t" r="r" b="b"/>
              <a:pathLst>
                <a:path w="8126" h="9980" extrusionOk="0">
                  <a:moveTo>
                    <a:pt x="5643" y="0"/>
                  </a:moveTo>
                  <a:lnTo>
                    <a:pt x="5518" y="79"/>
                  </a:lnTo>
                  <a:cubicBezTo>
                    <a:pt x="4853" y="542"/>
                    <a:pt x="4187" y="1027"/>
                    <a:pt x="3555" y="1546"/>
                  </a:cubicBezTo>
                  <a:cubicBezTo>
                    <a:pt x="3239" y="1795"/>
                    <a:pt x="2934" y="2065"/>
                    <a:pt x="2630" y="2336"/>
                  </a:cubicBezTo>
                  <a:cubicBezTo>
                    <a:pt x="2325" y="2618"/>
                    <a:pt x="2043" y="2900"/>
                    <a:pt x="1761" y="3205"/>
                  </a:cubicBezTo>
                  <a:cubicBezTo>
                    <a:pt x="1625" y="3340"/>
                    <a:pt x="1490" y="3498"/>
                    <a:pt x="1355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4" y="5315"/>
                    <a:pt x="136" y="5507"/>
                    <a:pt x="91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91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07"/>
                    <a:pt x="23" y="6105"/>
                    <a:pt x="46" y="6015"/>
                  </a:cubicBezTo>
                  <a:cubicBezTo>
                    <a:pt x="57" y="5913"/>
                    <a:pt x="79" y="5812"/>
                    <a:pt x="102" y="5710"/>
                  </a:cubicBezTo>
                  <a:cubicBezTo>
                    <a:pt x="158" y="5518"/>
                    <a:pt x="226" y="5326"/>
                    <a:pt x="316" y="5146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06"/>
                    <a:pt x="1287" y="3860"/>
                    <a:pt x="1422" y="3713"/>
                  </a:cubicBezTo>
                  <a:cubicBezTo>
                    <a:pt x="1569" y="3566"/>
                    <a:pt x="1704" y="3419"/>
                    <a:pt x="1851" y="3284"/>
                  </a:cubicBezTo>
                  <a:cubicBezTo>
                    <a:pt x="2133" y="3002"/>
                    <a:pt x="2427" y="2720"/>
                    <a:pt x="2743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292" y="1273"/>
                    <a:pt x="4924" y="848"/>
                    <a:pt x="5557" y="444"/>
                  </a:cubicBezTo>
                  <a:lnTo>
                    <a:pt x="5557" y="444"/>
                  </a:lnTo>
                  <a:cubicBezTo>
                    <a:pt x="5735" y="690"/>
                    <a:pt x="5919" y="943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13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8" y="6850"/>
                    <a:pt x="7640" y="7188"/>
                  </a:cubicBezTo>
                  <a:cubicBezTo>
                    <a:pt x="7572" y="7527"/>
                    <a:pt x="7459" y="7854"/>
                    <a:pt x="7279" y="8147"/>
                  </a:cubicBezTo>
                  <a:cubicBezTo>
                    <a:pt x="6918" y="8746"/>
                    <a:pt x="6365" y="9219"/>
                    <a:pt x="5722" y="9479"/>
                  </a:cubicBezTo>
                  <a:cubicBezTo>
                    <a:pt x="5137" y="9731"/>
                    <a:pt x="4499" y="9857"/>
                    <a:pt x="3863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84" y="9829"/>
                    <a:pt x="2923" y="9761"/>
                    <a:pt x="2585" y="9660"/>
                  </a:cubicBezTo>
                  <a:cubicBezTo>
                    <a:pt x="2235" y="9558"/>
                    <a:pt x="1908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1" y="7820"/>
                    <a:pt x="621" y="8147"/>
                    <a:pt x="836" y="8430"/>
                  </a:cubicBezTo>
                  <a:cubicBezTo>
                    <a:pt x="1050" y="8723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34" y="9953"/>
                  </a:cubicBezTo>
                  <a:cubicBezTo>
                    <a:pt x="3797" y="9970"/>
                    <a:pt x="3959" y="9979"/>
                    <a:pt x="4122" y="9979"/>
                  </a:cubicBezTo>
                  <a:cubicBezTo>
                    <a:pt x="4691" y="9979"/>
                    <a:pt x="5254" y="9873"/>
                    <a:pt x="5789" y="9671"/>
                  </a:cubicBezTo>
                  <a:cubicBezTo>
                    <a:pt x="6500" y="9411"/>
                    <a:pt x="7110" y="8937"/>
                    <a:pt x="7527" y="8305"/>
                  </a:cubicBezTo>
                  <a:cubicBezTo>
                    <a:pt x="7741" y="7990"/>
                    <a:pt x="7899" y="7640"/>
                    <a:pt x="7978" y="7267"/>
                  </a:cubicBezTo>
                  <a:cubicBezTo>
                    <a:pt x="8057" y="6906"/>
                    <a:pt x="8103" y="6534"/>
                    <a:pt x="8103" y="6161"/>
                  </a:cubicBezTo>
                  <a:cubicBezTo>
                    <a:pt x="8125" y="5417"/>
                    <a:pt x="8046" y="4672"/>
                    <a:pt x="7866" y="3961"/>
                  </a:cubicBezTo>
                  <a:cubicBezTo>
                    <a:pt x="7764" y="3600"/>
                    <a:pt x="7651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44" y="124"/>
                  </a:cubicBezTo>
                  <a:lnTo>
                    <a:pt x="5643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3479225" y="3346225"/>
              <a:ext cx="27100" cy="46575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4" y="0"/>
                  </a:moveTo>
                  <a:lnTo>
                    <a:pt x="1084" y="0"/>
                  </a:lnTo>
                  <a:cubicBezTo>
                    <a:pt x="993" y="79"/>
                    <a:pt x="903" y="158"/>
                    <a:pt x="835" y="260"/>
                  </a:cubicBezTo>
                  <a:cubicBezTo>
                    <a:pt x="768" y="339"/>
                    <a:pt x="689" y="429"/>
                    <a:pt x="610" y="519"/>
                  </a:cubicBezTo>
                  <a:cubicBezTo>
                    <a:pt x="531" y="621"/>
                    <a:pt x="463" y="722"/>
                    <a:pt x="395" y="824"/>
                  </a:cubicBezTo>
                  <a:cubicBezTo>
                    <a:pt x="249" y="1038"/>
                    <a:pt x="136" y="1264"/>
                    <a:pt x="68" y="1512"/>
                  </a:cubicBezTo>
                  <a:cubicBezTo>
                    <a:pt x="34" y="1625"/>
                    <a:pt x="12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4" y="113"/>
                    <a:pt x="10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3486275" y="3362875"/>
              <a:ext cx="30500" cy="27375"/>
            </a:xfrm>
            <a:custGeom>
              <a:avLst/>
              <a:gdLst/>
              <a:ahLst/>
              <a:cxnLst/>
              <a:rect l="l" t="t" r="r" b="b"/>
              <a:pathLst>
                <a:path w="1220" h="1095" extrusionOk="0">
                  <a:moveTo>
                    <a:pt x="1219" y="0"/>
                  </a:moveTo>
                  <a:cubicBezTo>
                    <a:pt x="1129" y="23"/>
                    <a:pt x="1039" y="56"/>
                    <a:pt x="960" y="102"/>
                  </a:cubicBezTo>
                  <a:cubicBezTo>
                    <a:pt x="881" y="147"/>
                    <a:pt x="802" y="192"/>
                    <a:pt x="723" y="237"/>
                  </a:cubicBezTo>
                  <a:cubicBezTo>
                    <a:pt x="644" y="282"/>
                    <a:pt x="565" y="339"/>
                    <a:pt x="486" y="406"/>
                  </a:cubicBezTo>
                  <a:cubicBezTo>
                    <a:pt x="339" y="519"/>
                    <a:pt x="215" y="666"/>
                    <a:pt x="113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71" y="1016"/>
                  </a:cubicBezTo>
                  <a:cubicBezTo>
                    <a:pt x="440" y="937"/>
                    <a:pt x="610" y="835"/>
                    <a:pt x="756" y="722"/>
                  </a:cubicBezTo>
                  <a:cubicBezTo>
                    <a:pt x="903" y="598"/>
                    <a:pt x="1039" y="440"/>
                    <a:pt x="1129" y="271"/>
                  </a:cubicBezTo>
                  <a:cubicBezTo>
                    <a:pt x="1174" y="181"/>
                    <a:pt x="1197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3487125" y="3379675"/>
              <a:ext cx="37825" cy="15725"/>
            </a:xfrm>
            <a:custGeom>
              <a:avLst/>
              <a:gdLst/>
              <a:ahLst/>
              <a:cxnLst/>
              <a:rect l="l" t="t" r="r" b="b"/>
              <a:pathLst>
                <a:path w="1513" h="629" extrusionOk="0">
                  <a:moveTo>
                    <a:pt x="1426" y="0"/>
                  </a:moveTo>
                  <a:cubicBezTo>
                    <a:pt x="1358" y="0"/>
                    <a:pt x="1294" y="8"/>
                    <a:pt x="1230" y="16"/>
                  </a:cubicBezTo>
                  <a:lnTo>
                    <a:pt x="971" y="62"/>
                  </a:lnTo>
                  <a:cubicBezTo>
                    <a:pt x="869" y="84"/>
                    <a:pt x="779" y="107"/>
                    <a:pt x="700" y="141"/>
                  </a:cubicBezTo>
                  <a:cubicBezTo>
                    <a:pt x="519" y="208"/>
                    <a:pt x="350" y="299"/>
                    <a:pt x="203" y="400"/>
                  </a:cubicBezTo>
                  <a:cubicBezTo>
                    <a:pt x="124" y="456"/>
                    <a:pt x="57" y="524"/>
                    <a:pt x="0" y="592"/>
                  </a:cubicBezTo>
                  <a:cubicBezTo>
                    <a:pt x="74" y="610"/>
                    <a:pt x="148" y="629"/>
                    <a:pt x="227" y="629"/>
                  </a:cubicBezTo>
                  <a:cubicBezTo>
                    <a:pt x="245" y="629"/>
                    <a:pt x="264" y="628"/>
                    <a:pt x="282" y="626"/>
                  </a:cubicBezTo>
                  <a:cubicBezTo>
                    <a:pt x="307" y="627"/>
                    <a:pt x="331" y="628"/>
                    <a:pt x="355" y="628"/>
                  </a:cubicBezTo>
                  <a:cubicBezTo>
                    <a:pt x="523" y="628"/>
                    <a:pt x="689" y="595"/>
                    <a:pt x="847" y="535"/>
                  </a:cubicBezTo>
                  <a:cubicBezTo>
                    <a:pt x="1027" y="468"/>
                    <a:pt x="1196" y="366"/>
                    <a:pt x="1343" y="220"/>
                  </a:cubicBezTo>
                  <a:cubicBezTo>
                    <a:pt x="1411" y="163"/>
                    <a:pt x="1467" y="84"/>
                    <a:pt x="1512" y="5"/>
                  </a:cubicBezTo>
                  <a:cubicBezTo>
                    <a:pt x="1483" y="2"/>
                    <a:pt x="1454" y="0"/>
                    <a:pt x="1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3483175" y="3403200"/>
              <a:ext cx="62075" cy="4742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136"/>
                    <a:pt x="249" y="260"/>
                    <a:pt x="384" y="362"/>
                  </a:cubicBezTo>
                  <a:cubicBezTo>
                    <a:pt x="531" y="463"/>
                    <a:pt x="666" y="565"/>
                    <a:pt x="824" y="644"/>
                  </a:cubicBezTo>
                  <a:lnTo>
                    <a:pt x="1061" y="791"/>
                  </a:lnTo>
                  <a:cubicBezTo>
                    <a:pt x="1140" y="836"/>
                    <a:pt x="1230" y="881"/>
                    <a:pt x="1309" y="926"/>
                  </a:cubicBezTo>
                  <a:cubicBezTo>
                    <a:pt x="1467" y="1016"/>
                    <a:pt x="1614" y="1129"/>
                    <a:pt x="1761" y="1231"/>
                  </a:cubicBezTo>
                  <a:cubicBezTo>
                    <a:pt x="1828" y="1276"/>
                    <a:pt x="1896" y="1332"/>
                    <a:pt x="1964" y="1389"/>
                  </a:cubicBezTo>
                  <a:cubicBezTo>
                    <a:pt x="2020" y="1445"/>
                    <a:pt x="2077" y="1501"/>
                    <a:pt x="2133" y="1535"/>
                  </a:cubicBezTo>
                  <a:cubicBezTo>
                    <a:pt x="2189" y="1580"/>
                    <a:pt x="2235" y="1626"/>
                    <a:pt x="2280" y="1682"/>
                  </a:cubicBezTo>
                  <a:lnTo>
                    <a:pt x="2381" y="1795"/>
                  </a:lnTo>
                  <a:cubicBezTo>
                    <a:pt x="2449" y="1863"/>
                    <a:pt x="2483" y="1896"/>
                    <a:pt x="2483" y="1896"/>
                  </a:cubicBezTo>
                  <a:cubicBezTo>
                    <a:pt x="2483" y="1896"/>
                    <a:pt x="2483" y="1840"/>
                    <a:pt x="2460" y="1750"/>
                  </a:cubicBezTo>
                  <a:cubicBezTo>
                    <a:pt x="2449" y="1716"/>
                    <a:pt x="2438" y="1659"/>
                    <a:pt x="2415" y="1592"/>
                  </a:cubicBezTo>
                  <a:cubicBezTo>
                    <a:pt x="2393" y="1524"/>
                    <a:pt x="2370" y="1456"/>
                    <a:pt x="2336" y="1400"/>
                  </a:cubicBezTo>
                  <a:cubicBezTo>
                    <a:pt x="2291" y="1332"/>
                    <a:pt x="2246" y="1253"/>
                    <a:pt x="2189" y="1174"/>
                  </a:cubicBezTo>
                  <a:cubicBezTo>
                    <a:pt x="2144" y="1095"/>
                    <a:pt x="2077" y="1016"/>
                    <a:pt x="2009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14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3508850" y="3425500"/>
              <a:ext cx="22575" cy="40925"/>
            </a:xfrm>
            <a:custGeom>
              <a:avLst/>
              <a:gdLst/>
              <a:ahLst/>
              <a:cxnLst/>
              <a:rect l="l" t="t" r="r" b="b"/>
              <a:pathLst>
                <a:path w="903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79" y="305"/>
                  </a:cubicBezTo>
                  <a:cubicBezTo>
                    <a:pt x="113" y="395"/>
                    <a:pt x="136" y="485"/>
                    <a:pt x="169" y="587"/>
                  </a:cubicBezTo>
                  <a:cubicBezTo>
                    <a:pt x="215" y="688"/>
                    <a:pt x="271" y="779"/>
                    <a:pt x="316" y="880"/>
                  </a:cubicBezTo>
                  <a:cubicBezTo>
                    <a:pt x="418" y="1072"/>
                    <a:pt x="530" y="1253"/>
                    <a:pt x="666" y="1422"/>
                  </a:cubicBezTo>
                  <a:cubicBezTo>
                    <a:pt x="734" y="1501"/>
                    <a:pt x="801" y="1580"/>
                    <a:pt x="892" y="1636"/>
                  </a:cubicBezTo>
                  <a:cubicBezTo>
                    <a:pt x="903" y="1535"/>
                    <a:pt x="892" y="1433"/>
                    <a:pt x="880" y="1320"/>
                  </a:cubicBezTo>
                  <a:cubicBezTo>
                    <a:pt x="846" y="1106"/>
                    <a:pt x="790" y="892"/>
                    <a:pt x="688" y="700"/>
                  </a:cubicBezTo>
                  <a:cubicBezTo>
                    <a:pt x="621" y="587"/>
                    <a:pt x="564" y="485"/>
                    <a:pt x="485" y="384"/>
                  </a:cubicBezTo>
                  <a:cubicBezTo>
                    <a:pt x="429" y="305"/>
                    <a:pt x="350" y="226"/>
                    <a:pt x="271" y="158"/>
                  </a:cubicBezTo>
                  <a:cubicBezTo>
                    <a:pt x="192" y="90"/>
                    <a:pt x="102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3444800" y="3402350"/>
              <a:ext cx="30500" cy="78450"/>
            </a:xfrm>
            <a:custGeom>
              <a:avLst/>
              <a:gdLst/>
              <a:ahLst/>
              <a:cxnLst/>
              <a:rect l="l" t="t" r="r" b="b"/>
              <a:pathLst>
                <a:path w="1220" h="3138" extrusionOk="0">
                  <a:moveTo>
                    <a:pt x="1152" y="1"/>
                  </a:moveTo>
                  <a:cubicBezTo>
                    <a:pt x="1152" y="1"/>
                    <a:pt x="1129" y="46"/>
                    <a:pt x="1118" y="148"/>
                  </a:cubicBezTo>
                  <a:cubicBezTo>
                    <a:pt x="1106" y="193"/>
                    <a:pt x="1095" y="260"/>
                    <a:pt x="1073" y="317"/>
                  </a:cubicBezTo>
                  <a:cubicBezTo>
                    <a:pt x="1050" y="362"/>
                    <a:pt x="1016" y="441"/>
                    <a:pt x="994" y="509"/>
                  </a:cubicBezTo>
                  <a:cubicBezTo>
                    <a:pt x="937" y="633"/>
                    <a:pt x="847" y="802"/>
                    <a:pt x="779" y="983"/>
                  </a:cubicBezTo>
                  <a:cubicBezTo>
                    <a:pt x="745" y="1073"/>
                    <a:pt x="700" y="1163"/>
                    <a:pt x="655" y="1253"/>
                  </a:cubicBezTo>
                  <a:cubicBezTo>
                    <a:pt x="610" y="1344"/>
                    <a:pt x="576" y="1434"/>
                    <a:pt x="531" y="1535"/>
                  </a:cubicBezTo>
                  <a:cubicBezTo>
                    <a:pt x="373" y="1885"/>
                    <a:pt x="238" y="2246"/>
                    <a:pt x="125" y="2607"/>
                  </a:cubicBezTo>
                  <a:cubicBezTo>
                    <a:pt x="68" y="2788"/>
                    <a:pt x="34" y="2957"/>
                    <a:pt x="1" y="3138"/>
                  </a:cubicBezTo>
                  <a:cubicBezTo>
                    <a:pt x="125" y="3002"/>
                    <a:pt x="238" y="2867"/>
                    <a:pt x="339" y="2720"/>
                  </a:cubicBezTo>
                  <a:cubicBezTo>
                    <a:pt x="441" y="2562"/>
                    <a:pt x="542" y="2416"/>
                    <a:pt x="633" y="2258"/>
                  </a:cubicBezTo>
                  <a:cubicBezTo>
                    <a:pt x="734" y="2066"/>
                    <a:pt x="824" y="1885"/>
                    <a:pt x="915" y="1693"/>
                  </a:cubicBezTo>
                  <a:cubicBezTo>
                    <a:pt x="994" y="1490"/>
                    <a:pt x="1061" y="1299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19" y="249"/>
                    <a:pt x="1208" y="193"/>
                    <a:pt x="1185" y="136"/>
                  </a:cubicBezTo>
                  <a:cubicBezTo>
                    <a:pt x="1163" y="46"/>
                    <a:pt x="1152" y="1"/>
                    <a:pt x="11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3469900" y="3418450"/>
              <a:ext cx="11875" cy="31050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28" y="0"/>
                  </a:moveTo>
                  <a:cubicBezTo>
                    <a:pt x="272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8" y="1117"/>
                    <a:pt x="181" y="1185"/>
                    <a:pt x="227" y="1241"/>
                  </a:cubicBezTo>
                  <a:cubicBezTo>
                    <a:pt x="283" y="1185"/>
                    <a:pt x="328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64" y="350"/>
                    <a:pt x="418" y="214"/>
                  </a:cubicBezTo>
                  <a:cubicBezTo>
                    <a:pt x="396" y="135"/>
                    <a:pt x="362" y="68"/>
                    <a:pt x="3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3473575" y="3556950"/>
              <a:ext cx="32750" cy="60400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42" y="46"/>
                    <a:pt x="1208" y="113"/>
                  </a:cubicBezTo>
                  <a:cubicBezTo>
                    <a:pt x="1174" y="181"/>
                    <a:pt x="1129" y="283"/>
                    <a:pt x="1073" y="396"/>
                  </a:cubicBezTo>
                  <a:cubicBezTo>
                    <a:pt x="948" y="621"/>
                    <a:pt x="802" y="915"/>
                    <a:pt x="644" y="1208"/>
                  </a:cubicBezTo>
                  <a:cubicBezTo>
                    <a:pt x="565" y="1366"/>
                    <a:pt x="486" y="1501"/>
                    <a:pt x="418" y="1648"/>
                  </a:cubicBezTo>
                  <a:cubicBezTo>
                    <a:pt x="350" y="1783"/>
                    <a:pt x="271" y="1908"/>
                    <a:pt x="215" y="2020"/>
                  </a:cubicBezTo>
                  <a:cubicBezTo>
                    <a:pt x="159" y="2145"/>
                    <a:pt x="91" y="2224"/>
                    <a:pt x="57" y="2303"/>
                  </a:cubicBezTo>
                  <a:cubicBezTo>
                    <a:pt x="34" y="2336"/>
                    <a:pt x="23" y="2370"/>
                    <a:pt x="1" y="2415"/>
                  </a:cubicBezTo>
                  <a:cubicBezTo>
                    <a:pt x="1" y="2415"/>
                    <a:pt x="46" y="2393"/>
                    <a:pt x="113" y="2359"/>
                  </a:cubicBezTo>
                  <a:cubicBezTo>
                    <a:pt x="215" y="2314"/>
                    <a:pt x="305" y="2257"/>
                    <a:pt x="396" y="2178"/>
                  </a:cubicBezTo>
                  <a:cubicBezTo>
                    <a:pt x="520" y="2088"/>
                    <a:pt x="633" y="1975"/>
                    <a:pt x="723" y="1851"/>
                  </a:cubicBezTo>
                  <a:cubicBezTo>
                    <a:pt x="779" y="1783"/>
                    <a:pt x="836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64" y="768"/>
                    <a:pt x="1287" y="610"/>
                    <a:pt x="1298" y="452"/>
                  </a:cubicBezTo>
                  <a:cubicBezTo>
                    <a:pt x="1310" y="350"/>
                    <a:pt x="1310" y="238"/>
                    <a:pt x="1298" y="125"/>
                  </a:cubicBezTo>
                  <a:cubicBezTo>
                    <a:pt x="1298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3493600" y="3571900"/>
              <a:ext cx="17800" cy="41500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204" y="791"/>
                  </a:cubicBezTo>
                  <a:cubicBezTo>
                    <a:pt x="114" y="971"/>
                    <a:pt x="46" y="1152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84" y="1298"/>
                    <a:pt x="497" y="1106"/>
                    <a:pt x="599" y="915"/>
                  </a:cubicBezTo>
                  <a:cubicBezTo>
                    <a:pt x="633" y="813"/>
                    <a:pt x="667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3232375" y="3378100"/>
              <a:ext cx="49950" cy="46275"/>
            </a:xfrm>
            <a:custGeom>
              <a:avLst/>
              <a:gdLst/>
              <a:ahLst/>
              <a:cxnLst/>
              <a:rect l="l" t="t" r="r" b="b"/>
              <a:pathLst>
                <a:path w="1998" h="1851" extrusionOk="0">
                  <a:moveTo>
                    <a:pt x="1998" y="0"/>
                  </a:moveTo>
                  <a:lnTo>
                    <a:pt x="1998" y="0"/>
                  </a:lnTo>
                  <a:cubicBezTo>
                    <a:pt x="1862" y="34"/>
                    <a:pt x="1716" y="79"/>
                    <a:pt x="1580" y="136"/>
                  </a:cubicBezTo>
                  <a:cubicBezTo>
                    <a:pt x="1434" y="192"/>
                    <a:pt x="1298" y="260"/>
                    <a:pt x="1174" y="350"/>
                  </a:cubicBezTo>
                  <a:cubicBezTo>
                    <a:pt x="1039" y="440"/>
                    <a:pt x="892" y="542"/>
                    <a:pt x="757" y="655"/>
                  </a:cubicBezTo>
                  <a:cubicBezTo>
                    <a:pt x="633" y="779"/>
                    <a:pt x="497" y="914"/>
                    <a:pt x="396" y="1050"/>
                  </a:cubicBezTo>
                  <a:cubicBezTo>
                    <a:pt x="339" y="1106"/>
                    <a:pt x="294" y="1174"/>
                    <a:pt x="249" y="1242"/>
                  </a:cubicBezTo>
                  <a:cubicBezTo>
                    <a:pt x="215" y="1309"/>
                    <a:pt x="181" y="1377"/>
                    <a:pt x="159" y="1433"/>
                  </a:cubicBezTo>
                  <a:cubicBezTo>
                    <a:pt x="91" y="1569"/>
                    <a:pt x="34" y="1704"/>
                    <a:pt x="1" y="1851"/>
                  </a:cubicBezTo>
                  <a:cubicBezTo>
                    <a:pt x="125" y="1761"/>
                    <a:pt x="238" y="1670"/>
                    <a:pt x="339" y="1558"/>
                  </a:cubicBezTo>
                  <a:cubicBezTo>
                    <a:pt x="396" y="1512"/>
                    <a:pt x="452" y="1467"/>
                    <a:pt x="497" y="1422"/>
                  </a:cubicBezTo>
                  <a:cubicBezTo>
                    <a:pt x="554" y="1366"/>
                    <a:pt x="610" y="1321"/>
                    <a:pt x="666" y="1276"/>
                  </a:cubicBezTo>
                  <a:cubicBezTo>
                    <a:pt x="790" y="1174"/>
                    <a:pt x="892" y="1061"/>
                    <a:pt x="1027" y="960"/>
                  </a:cubicBezTo>
                  <a:cubicBezTo>
                    <a:pt x="1152" y="847"/>
                    <a:pt x="1276" y="745"/>
                    <a:pt x="1389" y="632"/>
                  </a:cubicBezTo>
                  <a:cubicBezTo>
                    <a:pt x="1456" y="587"/>
                    <a:pt x="1501" y="519"/>
                    <a:pt x="1558" y="474"/>
                  </a:cubicBezTo>
                  <a:cubicBezTo>
                    <a:pt x="1614" y="429"/>
                    <a:pt x="1659" y="384"/>
                    <a:pt x="1705" y="328"/>
                  </a:cubicBezTo>
                  <a:cubicBezTo>
                    <a:pt x="1817" y="226"/>
                    <a:pt x="1919" y="125"/>
                    <a:pt x="19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3245350" y="3365575"/>
              <a:ext cx="29925" cy="23825"/>
            </a:xfrm>
            <a:custGeom>
              <a:avLst/>
              <a:gdLst/>
              <a:ahLst/>
              <a:cxnLst/>
              <a:rect l="l" t="t" r="r" b="b"/>
              <a:pathLst>
                <a:path w="1197" h="953" extrusionOk="0">
                  <a:moveTo>
                    <a:pt x="1124" y="0"/>
                  </a:moveTo>
                  <a:cubicBezTo>
                    <a:pt x="1059" y="0"/>
                    <a:pt x="995" y="11"/>
                    <a:pt x="937" y="27"/>
                  </a:cubicBezTo>
                  <a:cubicBezTo>
                    <a:pt x="757" y="73"/>
                    <a:pt x="587" y="163"/>
                    <a:pt x="441" y="287"/>
                  </a:cubicBezTo>
                  <a:cubicBezTo>
                    <a:pt x="305" y="411"/>
                    <a:pt x="192" y="547"/>
                    <a:pt x="102" y="705"/>
                  </a:cubicBezTo>
                  <a:cubicBezTo>
                    <a:pt x="57" y="784"/>
                    <a:pt x="23" y="863"/>
                    <a:pt x="1" y="953"/>
                  </a:cubicBezTo>
                  <a:cubicBezTo>
                    <a:pt x="91" y="941"/>
                    <a:pt x="170" y="919"/>
                    <a:pt x="260" y="885"/>
                  </a:cubicBezTo>
                  <a:cubicBezTo>
                    <a:pt x="418" y="817"/>
                    <a:pt x="576" y="716"/>
                    <a:pt x="712" y="603"/>
                  </a:cubicBezTo>
                  <a:cubicBezTo>
                    <a:pt x="779" y="547"/>
                    <a:pt x="836" y="490"/>
                    <a:pt x="903" y="422"/>
                  </a:cubicBezTo>
                  <a:cubicBezTo>
                    <a:pt x="949" y="355"/>
                    <a:pt x="1005" y="287"/>
                    <a:pt x="1061" y="231"/>
                  </a:cubicBezTo>
                  <a:cubicBezTo>
                    <a:pt x="1118" y="163"/>
                    <a:pt x="1163" y="84"/>
                    <a:pt x="1197" y="5"/>
                  </a:cubicBezTo>
                  <a:cubicBezTo>
                    <a:pt x="1173" y="2"/>
                    <a:pt x="1148" y="0"/>
                    <a:pt x="112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3407575" y="3376675"/>
              <a:ext cx="51350" cy="16675"/>
            </a:xfrm>
            <a:custGeom>
              <a:avLst/>
              <a:gdLst/>
              <a:ahLst/>
              <a:cxnLst/>
              <a:rect l="l" t="t" r="r" b="b"/>
              <a:pathLst>
                <a:path w="2054" h="667" extrusionOk="0">
                  <a:moveTo>
                    <a:pt x="728" y="1"/>
                  </a:moveTo>
                  <a:cubicBezTo>
                    <a:pt x="601" y="1"/>
                    <a:pt x="474" y="12"/>
                    <a:pt x="350" y="35"/>
                  </a:cubicBezTo>
                  <a:cubicBezTo>
                    <a:pt x="226" y="57"/>
                    <a:pt x="113" y="91"/>
                    <a:pt x="0" y="136"/>
                  </a:cubicBezTo>
                  <a:cubicBezTo>
                    <a:pt x="102" y="193"/>
                    <a:pt x="214" y="238"/>
                    <a:pt x="339" y="272"/>
                  </a:cubicBezTo>
                  <a:cubicBezTo>
                    <a:pt x="429" y="306"/>
                    <a:pt x="542" y="340"/>
                    <a:pt x="666" y="362"/>
                  </a:cubicBezTo>
                  <a:cubicBezTo>
                    <a:pt x="790" y="396"/>
                    <a:pt x="914" y="419"/>
                    <a:pt x="1038" y="441"/>
                  </a:cubicBezTo>
                  <a:cubicBezTo>
                    <a:pt x="1162" y="464"/>
                    <a:pt x="1275" y="497"/>
                    <a:pt x="1399" y="520"/>
                  </a:cubicBezTo>
                  <a:cubicBezTo>
                    <a:pt x="1523" y="531"/>
                    <a:pt x="1614" y="565"/>
                    <a:pt x="1715" y="588"/>
                  </a:cubicBezTo>
                  <a:cubicBezTo>
                    <a:pt x="1817" y="599"/>
                    <a:pt x="1896" y="622"/>
                    <a:pt x="1952" y="644"/>
                  </a:cubicBezTo>
                  <a:cubicBezTo>
                    <a:pt x="2020" y="667"/>
                    <a:pt x="2054" y="667"/>
                    <a:pt x="2054" y="667"/>
                  </a:cubicBezTo>
                  <a:cubicBezTo>
                    <a:pt x="2043" y="633"/>
                    <a:pt x="2020" y="599"/>
                    <a:pt x="2009" y="576"/>
                  </a:cubicBezTo>
                  <a:cubicBezTo>
                    <a:pt x="1952" y="497"/>
                    <a:pt x="1896" y="430"/>
                    <a:pt x="1828" y="373"/>
                  </a:cubicBezTo>
                  <a:cubicBezTo>
                    <a:pt x="1727" y="294"/>
                    <a:pt x="1625" y="227"/>
                    <a:pt x="1512" y="170"/>
                  </a:cubicBezTo>
                  <a:cubicBezTo>
                    <a:pt x="1388" y="114"/>
                    <a:pt x="1253" y="69"/>
                    <a:pt x="1106" y="35"/>
                  </a:cubicBezTo>
                  <a:cubicBezTo>
                    <a:pt x="982" y="12"/>
                    <a:pt x="855" y="1"/>
                    <a:pt x="72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3416600" y="3395825"/>
              <a:ext cx="43175" cy="15025"/>
            </a:xfrm>
            <a:custGeom>
              <a:avLst/>
              <a:gdLst/>
              <a:ahLst/>
              <a:cxnLst/>
              <a:rect l="l" t="t" r="r" b="b"/>
              <a:pathLst>
                <a:path w="1727" h="601" extrusionOk="0">
                  <a:moveTo>
                    <a:pt x="1359" y="0"/>
                  </a:moveTo>
                  <a:cubicBezTo>
                    <a:pt x="1165" y="0"/>
                    <a:pt x="979" y="33"/>
                    <a:pt x="801" y="93"/>
                  </a:cubicBezTo>
                  <a:cubicBezTo>
                    <a:pt x="598" y="160"/>
                    <a:pt x="406" y="251"/>
                    <a:pt x="237" y="375"/>
                  </a:cubicBezTo>
                  <a:cubicBezTo>
                    <a:pt x="147" y="431"/>
                    <a:pt x="68" y="499"/>
                    <a:pt x="0" y="578"/>
                  </a:cubicBezTo>
                  <a:cubicBezTo>
                    <a:pt x="90" y="600"/>
                    <a:pt x="192" y="600"/>
                    <a:pt x="294" y="600"/>
                  </a:cubicBezTo>
                  <a:cubicBezTo>
                    <a:pt x="508" y="589"/>
                    <a:pt x="722" y="555"/>
                    <a:pt x="914" y="476"/>
                  </a:cubicBezTo>
                  <a:cubicBezTo>
                    <a:pt x="1016" y="442"/>
                    <a:pt x="1117" y="409"/>
                    <a:pt x="1208" y="363"/>
                  </a:cubicBezTo>
                  <a:cubicBezTo>
                    <a:pt x="1298" y="318"/>
                    <a:pt x="1388" y="273"/>
                    <a:pt x="1467" y="228"/>
                  </a:cubicBezTo>
                  <a:cubicBezTo>
                    <a:pt x="1557" y="183"/>
                    <a:pt x="1648" y="126"/>
                    <a:pt x="1727" y="59"/>
                  </a:cubicBezTo>
                  <a:cubicBezTo>
                    <a:pt x="1636" y="36"/>
                    <a:pt x="1535" y="14"/>
                    <a:pt x="1445" y="2"/>
                  </a:cubicBezTo>
                  <a:cubicBezTo>
                    <a:pt x="1416" y="1"/>
                    <a:pt x="1387" y="0"/>
                    <a:pt x="13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3401650" y="3334650"/>
              <a:ext cx="68275" cy="47975"/>
            </a:xfrm>
            <a:custGeom>
              <a:avLst/>
              <a:gdLst/>
              <a:ahLst/>
              <a:cxnLst/>
              <a:rect l="l" t="t" r="r" b="b"/>
              <a:pathLst>
                <a:path w="2731" h="1919" extrusionOk="0">
                  <a:moveTo>
                    <a:pt x="0" y="1"/>
                  </a:moveTo>
                  <a:cubicBezTo>
                    <a:pt x="0" y="1"/>
                    <a:pt x="57" y="23"/>
                    <a:pt x="136" y="80"/>
                  </a:cubicBezTo>
                  <a:lnTo>
                    <a:pt x="294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98" y="362"/>
                    <a:pt x="666" y="418"/>
                  </a:cubicBezTo>
                  <a:cubicBezTo>
                    <a:pt x="734" y="475"/>
                    <a:pt x="801" y="531"/>
                    <a:pt x="892" y="576"/>
                  </a:cubicBezTo>
                  <a:cubicBezTo>
                    <a:pt x="971" y="633"/>
                    <a:pt x="1050" y="700"/>
                    <a:pt x="1129" y="757"/>
                  </a:cubicBezTo>
                  <a:cubicBezTo>
                    <a:pt x="1208" y="824"/>
                    <a:pt x="1287" y="870"/>
                    <a:pt x="1366" y="937"/>
                  </a:cubicBezTo>
                  <a:cubicBezTo>
                    <a:pt x="1693" y="1197"/>
                    <a:pt x="2020" y="1434"/>
                    <a:pt x="2280" y="1614"/>
                  </a:cubicBezTo>
                  <a:lnTo>
                    <a:pt x="2595" y="1840"/>
                  </a:lnTo>
                  <a:cubicBezTo>
                    <a:pt x="2674" y="1885"/>
                    <a:pt x="2731" y="1919"/>
                    <a:pt x="2731" y="1919"/>
                  </a:cubicBezTo>
                  <a:cubicBezTo>
                    <a:pt x="2652" y="1750"/>
                    <a:pt x="2562" y="1592"/>
                    <a:pt x="2449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92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5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3436350" y="3320275"/>
              <a:ext cx="36400" cy="69975"/>
            </a:xfrm>
            <a:custGeom>
              <a:avLst/>
              <a:gdLst/>
              <a:ahLst/>
              <a:cxnLst/>
              <a:rect l="l" t="t" r="r" b="b"/>
              <a:pathLst>
                <a:path w="1456" h="2799" extrusionOk="0">
                  <a:moveTo>
                    <a:pt x="0" y="0"/>
                  </a:moveTo>
                  <a:cubicBezTo>
                    <a:pt x="0" y="0"/>
                    <a:pt x="11" y="45"/>
                    <a:pt x="56" y="124"/>
                  </a:cubicBezTo>
                  <a:cubicBezTo>
                    <a:pt x="102" y="203"/>
                    <a:pt x="169" y="316"/>
                    <a:pt x="237" y="440"/>
                  </a:cubicBezTo>
                  <a:cubicBezTo>
                    <a:pt x="305" y="576"/>
                    <a:pt x="372" y="722"/>
                    <a:pt x="451" y="892"/>
                  </a:cubicBezTo>
                  <a:cubicBezTo>
                    <a:pt x="508" y="959"/>
                    <a:pt x="542" y="1050"/>
                    <a:pt x="587" y="1140"/>
                  </a:cubicBezTo>
                  <a:cubicBezTo>
                    <a:pt x="621" y="1219"/>
                    <a:pt x="677" y="1309"/>
                    <a:pt x="711" y="1399"/>
                  </a:cubicBezTo>
                  <a:lnTo>
                    <a:pt x="1207" y="2359"/>
                  </a:lnTo>
                  <a:lnTo>
                    <a:pt x="1377" y="2675"/>
                  </a:lnTo>
                  <a:cubicBezTo>
                    <a:pt x="1422" y="2753"/>
                    <a:pt x="1444" y="2799"/>
                    <a:pt x="1444" y="2799"/>
                  </a:cubicBezTo>
                  <a:lnTo>
                    <a:pt x="1444" y="2663"/>
                  </a:lnTo>
                  <a:cubicBezTo>
                    <a:pt x="1456" y="2528"/>
                    <a:pt x="1444" y="2404"/>
                    <a:pt x="1422" y="2280"/>
                  </a:cubicBezTo>
                  <a:cubicBezTo>
                    <a:pt x="1399" y="2110"/>
                    <a:pt x="1365" y="1941"/>
                    <a:pt x="1309" y="1772"/>
                  </a:cubicBezTo>
                  <a:cubicBezTo>
                    <a:pt x="1275" y="1670"/>
                    <a:pt x="1241" y="1580"/>
                    <a:pt x="1207" y="1490"/>
                  </a:cubicBezTo>
                  <a:cubicBezTo>
                    <a:pt x="1162" y="1399"/>
                    <a:pt x="1128" y="1298"/>
                    <a:pt x="1083" y="1208"/>
                  </a:cubicBezTo>
                  <a:cubicBezTo>
                    <a:pt x="993" y="1027"/>
                    <a:pt x="880" y="858"/>
                    <a:pt x="767" y="700"/>
                  </a:cubicBezTo>
                  <a:cubicBezTo>
                    <a:pt x="666" y="553"/>
                    <a:pt x="542" y="418"/>
                    <a:pt x="418" y="294"/>
                  </a:cubicBezTo>
                  <a:cubicBezTo>
                    <a:pt x="327" y="203"/>
                    <a:pt x="226" y="124"/>
                    <a:pt x="124" y="68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3288525" y="3303825"/>
              <a:ext cx="33025" cy="10550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3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3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59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06" y="71"/>
                  </a:cubicBezTo>
                  <a:cubicBezTo>
                    <a:pt x="984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3355950" y="3503625"/>
              <a:ext cx="17225" cy="42075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8" y="1"/>
                  </a:moveTo>
                  <a:lnTo>
                    <a:pt x="688" y="1"/>
                  </a:lnTo>
                  <a:cubicBezTo>
                    <a:pt x="598" y="57"/>
                    <a:pt x="508" y="114"/>
                    <a:pt x="440" y="181"/>
                  </a:cubicBezTo>
                  <a:cubicBezTo>
                    <a:pt x="361" y="249"/>
                    <a:pt x="293" y="328"/>
                    <a:pt x="248" y="418"/>
                  </a:cubicBezTo>
                  <a:cubicBezTo>
                    <a:pt x="192" y="531"/>
                    <a:pt x="135" y="633"/>
                    <a:pt x="102" y="746"/>
                  </a:cubicBezTo>
                  <a:cubicBezTo>
                    <a:pt x="34" y="949"/>
                    <a:pt x="0" y="1163"/>
                    <a:pt x="11" y="1378"/>
                  </a:cubicBezTo>
                  <a:cubicBezTo>
                    <a:pt x="11" y="1479"/>
                    <a:pt x="34" y="1581"/>
                    <a:pt x="68" y="1682"/>
                  </a:cubicBezTo>
                  <a:cubicBezTo>
                    <a:pt x="135" y="1603"/>
                    <a:pt x="192" y="1524"/>
                    <a:pt x="248" y="1434"/>
                  </a:cubicBezTo>
                  <a:cubicBezTo>
                    <a:pt x="339" y="1265"/>
                    <a:pt x="429" y="1073"/>
                    <a:pt x="485" y="881"/>
                  </a:cubicBezTo>
                  <a:cubicBezTo>
                    <a:pt x="519" y="779"/>
                    <a:pt x="553" y="689"/>
                    <a:pt x="576" y="588"/>
                  </a:cubicBezTo>
                  <a:cubicBezTo>
                    <a:pt x="598" y="486"/>
                    <a:pt x="609" y="396"/>
                    <a:pt x="643" y="306"/>
                  </a:cubicBezTo>
                  <a:cubicBezTo>
                    <a:pt x="666" y="204"/>
                    <a:pt x="677" y="102"/>
                    <a:pt x="6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3374850" y="3491775"/>
              <a:ext cx="15525" cy="32475"/>
            </a:xfrm>
            <a:custGeom>
              <a:avLst/>
              <a:gdLst/>
              <a:ahLst/>
              <a:cxnLst/>
              <a:rect l="l" t="t" r="r" b="b"/>
              <a:pathLst>
                <a:path w="621" h="1299" extrusionOk="0">
                  <a:moveTo>
                    <a:pt x="621" y="1"/>
                  </a:moveTo>
                  <a:lnTo>
                    <a:pt x="621" y="1"/>
                  </a:lnTo>
                  <a:cubicBezTo>
                    <a:pt x="542" y="35"/>
                    <a:pt x="463" y="80"/>
                    <a:pt x="406" y="136"/>
                  </a:cubicBezTo>
                  <a:cubicBezTo>
                    <a:pt x="271" y="249"/>
                    <a:pt x="158" y="396"/>
                    <a:pt x="102" y="554"/>
                  </a:cubicBezTo>
                  <a:cubicBezTo>
                    <a:pt x="34" y="712"/>
                    <a:pt x="0" y="881"/>
                    <a:pt x="0" y="1050"/>
                  </a:cubicBezTo>
                  <a:cubicBezTo>
                    <a:pt x="0" y="1129"/>
                    <a:pt x="23" y="1220"/>
                    <a:pt x="45" y="1299"/>
                  </a:cubicBezTo>
                  <a:cubicBezTo>
                    <a:pt x="113" y="1253"/>
                    <a:pt x="169" y="1197"/>
                    <a:pt x="226" y="1129"/>
                  </a:cubicBezTo>
                  <a:cubicBezTo>
                    <a:pt x="339" y="1005"/>
                    <a:pt x="418" y="859"/>
                    <a:pt x="485" y="712"/>
                  </a:cubicBezTo>
                  <a:cubicBezTo>
                    <a:pt x="508" y="633"/>
                    <a:pt x="530" y="554"/>
                    <a:pt x="553" y="486"/>
                  </a:cubicBezTo>
                  <a:cubicBezTo>
                    <a:pt x="576" y="407"/>
                    <a:pt x="587" y="328"/>
                    <a:pt x="598" y="260"/>
                  </a:cubicBezTo>
                  <a:cubicBezTo>
                    <a:pt x="621" y="170"/>
                    <a:pt x="621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3555400" y="3519725"/>
              <a:ext cx="12425" cy="35550"/>
            </a:xfrm>
            <a:custGeom>
              <a:avLst/>
              <a:gdLst/>
              <a:ahLst/>
              <a:cxnLst/>
              <a:rect l="l" t="t" r="r" b="b"/>
              <a:pathLst>
                <a:path w="497" h="1422" extrusionOk="0">
                  <a:moveTo>
                    <a:pt x="327" y="0"/>
                  </a:moveTo>
                  <a:cubicBezTo>
                    <a:pt x="271" y="68"/>
                    <a:pt x="226" y="147"/>
                    <a:pt x="192" y="226"/>
                  </a:cubicBezTo>
                  <a:cubicBezTo>
                    <a:pt x="169" y="293"/>
                    <a:pt x="135" y="372"/>
                    <a:pt x="113" y="451"/>
                  </a:cubicBezTo>
                  <a:cubicBezTo>
                    <a:pt x="90" y="530"/>
                    <a:pt x="68" y="609"/>
                    <a:pt x="45" y="688"/>
                  </a:cubicBezTo>
                  <a:cubicBezTo>
                    <a:pt x="11" y="846"/>
                    <a:pt x="0" y="1016"/>
                    <a:pt x="11" y="1174"/>
                  </a:cubicBezTo>
                  <a:cubicBezTo>
                    <a:pt x="11" y="1264"/>
                    <a:pt x="23" y="1343"/>
                    <a:pt x="45" y="1422"/>
                  </a:cubicBezTo>
                  <a:cubicBezTo>
                    <a:pt x="113" y="1377"/>
                    <a:pt x="181" y="1320"/>
                    <a:pt x="226" y="1253"/>
                  </a:cubicBezTo>
                  <a:cubicBezTo>
                    <a:pt x="293" y="1185"/>
                    <a:pt x="339" y="1117"/>
                    <a:pt x="372" y="1038"/>
                  </a:cubicBezTo>
                  <a:cubicBezTo>
                    <a:pt x="406" y="948"/>
                    <a:pt x="440" y="858"/>
                    <a:pt x="463" y="767"/>
                  </a:cubicBezTo>
                  <a:cubicBezTo>
                    <a:pt x="497" y="587"/>
                    <a:pt x="485" y="406"/>
                    <a:pt x="440" y="237"/>
                  </a:cubicBezTo>
                  <a:cubicBezTo>
                    <a:pt x="418" y="158"/>
                    <a:pt x="372" y="79"/>
                    <a:pt x="3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2240150" y="2125000"/>
              <a:ext cx="516900" cy="383775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2238525" y="2122175"/>
              <a:ext cx="605700" cy="471700"/>
            </a:xfrm>
            <a:custGeom>
              <a:avLst/>
              <a:gdLst/>
              <a:ahLst/>
              <a:cxnLst/>
              <a:rect l="l" t="t" r="r" b="b"/>
              <a:pathLst>
                <a:path w="24228" h="18868" extrusionOk="0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2493825" y="2209350"/>
              <a:ext cx="119350" cy="74500"/>
            </a:xfrm>
            <a:custGeom>
              <a:avLst/>
              <a:gdLst/>
              <a:ahLst/>
              <a:cxnLst/>
              <a:rect l="l" t="t" r="r" b="b"/>
              <a:pathLst>
                <a:path w="4774" h="2980" extrusionOk="0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2606100" y="2204275"/>
              <a:ext cx="40925" cy="28700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2047250" y="1173175"/>
              <a:ext cx="215000" cy="179450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2047525" y="1298150"/>
              <a:ext cx="235300" cy="733775"/>
            </a:xfrm>
            <a:custGeom>
              <a:avLst/>
              <a:gdLst/>
              <a:ahLst/>
              <a:cxnLst/>
              <a:rect l="l" t="t" r="r" b="b"/>
              <a:pathLst>
                <a:path w="9412" h="29351" extrusionOk="0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2047525" y="1298425"/>
              <a:ext cx="227700" cy="248550"/>
            </a:xfrm>
            <a:custGeom>
              <a:avLst/>
              <a:gdLst/>
              <a:ahLst/>
              <a:cxnLst/>
              <a:rect l="l" t="t" r="r" b="b"/>
              <a:pathLst>
                <a:path w="9108" h="9942" extrusionOk="0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2055725" y="1300125"/>
              <a:ext cx="683850" cy="731800"/>
            </a:xfrm>
            <a:custGeom>
              <a:avLst/>
              <a:gdLst/>
              <a:ahLst/>
              <a:cxnLst/>
              <a:rect l="l" t="t" r="r" b="b"/>
              <a:pathLst>
                <a:path w="27354" h="29272" extrusionOk="0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2105650" y="1173175"/>
              <a:ext cx="728975" cy="679050"/>
            </a:xfrm>
            <a:custGeom>
              <a:avLst/>
              <a:gdLst/>
              <a:ahLst/>
              <a:cxnLst/>
              <a:rect l="l" t="t" r="r" b="b"/>
              <a:pathLst>
                <a:path w="29159" h="27162" extrusionOk="0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2093225" y="1300125"/>
              <a:ext cx="646350" cy="627975"/>
            </a:xfrm>
            <a:custGeom>
              <a:avLst/>
              <a:gdLst/>
              <a:ahLst/>
              <a:cxnLst/>
              <a:rect l="l" t="t" r="r" b="b"/>
              <a:pathLst>
                <a:path w="25854" h="25119" extrusionOk="0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2114100" y="1173175"/>
              <a:ext cx="720825" cy="653950"/>
            </a:xfrm>
            <a:custGeom>
              <a:avLst/>
              <a:gdLst/>
              <a:ahLst/>
              <a:cxnLst/>
              <a:rect l="l" t="t" r="r" b="b"/>
              <a:pathLst>
                <a:path w="28833" h="26158" extrusionOk="0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2104250" y="1702975"/>
              <a:ext cx="24000" cy="78725"/>
            </a:xfrm>
            <a:custGeom>
              <a:avLst/>
              <a:gdLst/>
              <a:ahLst/>
              <a:cxnLst/>
              <a:rect l="l" t="t" r="r" b="b"/>
              <a:pathLst>
                <a:path w="960" h="3149" extrusionOk="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098600" y="1531450"/>
              <a:ext cx="19775" cy="199750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2183800" y="1644850"/>
              <a:ext cx="103825" cy="144750"/>
            </a:xfrm>
            <a:custGeom>
              <a:avLst/>
              <a:gdLst/>
              <a:ahLst/>
              <a:cxnLst/>
              <a:rect l="l" t="t" r="r" b="b"/>
              <a:pathLst>
                <a:path w="4153" h="5790" extrusionOk="0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2303975" y="1855875"/>
              <a:ext cx="203700" cy="84650"/>
            </a:xfrm>
            <a:custGeom>
              <a:avLst/>
              <a:gdLst/>
              <a:ahLst/>
              <a:cxnLst/>
              <a:rect l="l" t="t" r="r" b="b"/>
              <a:pathLst>
                <a:path w="8148" h="3386" extrusionOk="0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210875" y="1370925"/>
              <a:ext cx="51075" cy="148125"/>
            </a:xfrm>
            <a:custGeom>
              <a:avLst/>
              <a:gdLst/>
              <a:ahLst/>
              <a:cxnLst/>
              <a:rect l="l" t="t" r="r" b="b"/>
              <a:pathLst>
                <a:path w="2043" h="5925" extrusionOk="0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2358125" y="1618900"/>
              <a:ext cx="202300" cy="140225"/>
            </a:xfrm>
            <a:custGeom>
              <a:avLst/>
              <a:gdLst/>
              <a:ahLst/>
              <a:cxnLst/>
              <a:rect l="l" t="t" r="r" b="b"/>
              <a:pathLst>
                <a:path w="8092" h="5609" extrusionOk="0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2549675" y="1804800"/>
              <a:ext cx="155475" cy="41250"/>
            </a:xfrm>
            <a:custGeom>
              <a:avLst/>
              <a:gdLst/>
              <a:ahLst/>
              <a:cxnLst/>
              <a:rect l="l" t="t" r="r" b="b"/>
              <a:pathLst>
                <a:path w="6219" h="1650" extrusionOk="0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274625" y="1744000"/>
              <a:ext cx="35225" cy="25625"/>
            </a:xfrm>
            <a:custGeom>
              <a:avLst/>
              <a:gdLst/>
              <a:ahLst/>
              <a:cxnLst/>
              <a:rect l="l" t="t" r="r" b="b"/>
              <a:pathLst>
                <a:path w="1409" h="1025" extrusionOk="0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265600" y="1834525"/>
              <a:ext cx="34500" cy="25900"/>
            </a:xfrm>
            <a:custGeom>
              <a:avLst/>
              <a:gdLst/>
              <a:ahLst/>
              <a:cxnLst/>
              <a:rect l="l" t="t" r="r" b="b"/>
              <a:pathLst>
                <a:path w="1380" h="1036" extrusionOk="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2432950" y="1893375"/>
              <a:ext cx="37225" cy="21000"/>
            </a:xfrm>
            <a:custGeom>
              <a:avLst/>
              <a:gdLst/>
              <a:ahLst/>
              <a:cxnLst/>
              <a:rect l="l" t="t" r="r" b="b"/>
              <a:pathLst>
                <a:path w="1489" h="840" extrusionOk="0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2093350" y="1911050"/>
              <a:ext cx="28000" cy="26850"/>
            </a:xfrm>
            <a:custGeom>
              <a:avLst/>
              <a:gdLst/>
              <a:ahLst/>
              <a:cxnLst/>
              <a:rect l="l" t="t" r="r" b="b"/>
              <a:pathLst>
                <a:path w="1120" h="1074" extrusionOk="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2359925" y="1821850"/>
              <a:ext cx="30925" cy="20850"/>
            </a:xfrm>
            <a:custGeom>
              <a:avLst/>
              <a:gdLst/>
              <a:ahLst/>
              <a:cxnLst/>
              <a:rect l="l" t="t" r="r" b="b"/>
              <a:pathLst>
                <a:path w="1237" h="834" extrusionOk="0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166925" y="1615425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2201900" y="1876425"/>
              <a:ext cx="27900" cy="27525"/>
            </a:xfrm>
            <a:custGeom>
              <a:avLst/>
              <a:gdLst/>
              <a:ahLst/>
              <a:cxnLst/>
              <a:rect l="l" t="t" r="r" b="b"/>
              <a:pathLst>
                <a:path w="1116" h="1101" extrusionOk="0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325850" y="1627325"/>
              <a:ext cx="28100" cy="27725"/>
            </a:xfrm>
            <a:custGeom>
              <a:avLst/>
              <a:gdLst/>
              <a:ahLst/>
              <a:cxnLst/>
              <a:rect l="l" t="t" r="r" b="b"/>
              <a:pathLst>
                <a:path w="1124" h="1109" extrusionOk="0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2197775" y="1956175"/>
              <a:ext cx="37725" cy="21200"/>
            </a:xfrm>
            <a:custGeom>
              <a:avLst/>
              <a:gdLst/>
              <a:ahLst/>
              <a:cxnLst/>
              <a:rect l="l" t="t" r="r" b="b"/>
              <a:pathLst>
                <a:path w="1509" h="848" extrusionOk="0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2148425" y="1848425"/>
              <a:ext cx="38050" cy="21200"/>
            </a:xfrm>
            <a:custGeom>
              <a:avLst/>
              <a:gdLst/>
              <a:ahLst/>
              <a:cxnLst/>
              <a:rect l="l" t="t" r="r" b="b"/>
              <a:pathLst>
                <a:path w="1522" h="848" extrusionOk="0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2154600" y="1921250"/>
              <a:ext cx="28525" cy="22875"/>
            </a:xfrm>
            <a:custGeom>
              <a:avLst/>
              <a:gdLst/>
              <a:ahLst/>
              <a:cxnLst/>
              <a:rect l="l" t="t" r="r" b="b"/>
              <a:pathLst>
                <a:path w="1141" h="915" extrusionOk="0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2098400" y="1965700"/>
              <a:ext cx="28725" cy="22875"/>
            </a:xfrm>
            <a:custGeom>
              <a:avLst/>
              <a:gdLst/>
              <a:ahLst/>
              <a:cxnLst/>
              <a:rect l="l" t="t" r="r" b="b"/>
              <a:pathLst>
                <a:path w="1149" h="915" extrusionOk="0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2127150" y="1356250"/>
              <a:ext cx="28475" cy="27125"/>
            </a:xfrm>
            <a:custGeom>
              <a:avLst/>
              <a:gdLst/>
              <a:ahLst/>
              <a:cxnLst/>
              <a:rect l="l" t="t" r="r" b="b"/>
              <a:pathLst>
                <a:path w="1139" h="1085" extrusionOk="0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2082975" y="1804475"/>
              <a:ext cx="30900" cy="20875"/>
            </a:xfrm>
            <a:custGeom>
              <a:avLst/>
              <a:gdLst/>
              <a:ahLst/>
              <a:cxnLst/>
              <a:rect l="l" t="t" r="r" b="b"/>
              <a:pathLst>
                <a:path w="1236" h="835" extrusionOk="0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2141800" y="1724650"/>
              <a:ext cx="28400" cy="27250"/>
            </a:xfrm>
            <a:custGeom>
              <a:avLst/>
              <a:gdLst/>
              <a:ahLst/>
              <a:cxnLst/>
              <a:rect l="l" t="t" r="r" b="b"/>
              <a:pathLst>
                <a:path w="1136" h="1090" extrusionOk="0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2300500" y="1498050"/>
              <a:ext cx="31600" cy="20800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2182675" y="1804375"/>
              <a:ext cx="34900" cy="25675"/>
            </a:xfrm>
            <a:custGeom>
              <a:avLst/>
              <a:gdLst/>
              <a:ahLst/>
              <a:cxnLst/>
              <a:rect l="l" t="t" r="r" b="b"/>
              <a:pathLst>
                <a:path w="1396" h="1027" extrusionOk="0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2098875" y="1851425"/>
              <a:ext cx="34475" cy="25925"/>
            </a:xfrm>
            <a:custGeom>
              <a:avLst/>
              <a:gdLst/>
              <a:ahLst/>
              <a:cxnLst/>
              <a:rect l="l" t="t" r="r" b="b"/>
              <a:pathLst>
                <a:path w="1379" h="1037" extrusionOk="0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2571475" y="1726550"/>
              <a:ext cx="28050" cy="26850"/>
            </a:xfrm>
            <a:custGeom>
              <a:avLst/>
              <a:gdLst/>
              <a:ahLst/>
              <a:cxnLst/>
              <a:rect l="l" t="t" r="r" b="b"/>
              <a:pathLst>
                <a:path w="1122" h="1074" extrusionOk="0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2069225" y="1979575"/>
              <a:ext cx="30925" cy="20875"/>
            </a:xfrm>
            <a:custGeom>
              <a:avLst/>
              <a:gdLst/>
              <a:ahLst/>
              <a:cxnLst/>
              <a:rect l="l" t="t" r="r" b="b"/>
              <a:pathLst>
                <a:path w="1237" h="835" extrusionOk="0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2272425" y="1917550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5842125" y="1172600"/>
              <a:ext cx="215000" cy="179450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5842125" y="1297300"/>
              <a:ext cx="235600" cy="734050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5842125" y="1297300"/>
              <a:ext cx="227975" cy="248850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5850600" y="1299550"/>
              <a:ext cx="683550" cy="732100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5900250" y="1172600"/>
              <a:ext cx="729275" cy="678775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5888125" y="1299550"/>
              <a:ext cx="646025" cy="628275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5909000" y="1172600"/>
              <a:ext cx="720525" cy="653950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5898825" y="1702400"/>
              <a:ext cx="24300" cy="78725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5893750" y="1530875"/>
              <a:ext cx="19775" cy="199750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5978675" y="1644300"/>
              <a:ext cx="103825" cy="144725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6098850" y="1855300"/>
              <a:ext cx="203700" cy="84375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6005750" y="1370650"/>
              <a:ext cx="51100" cy="147850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6153000" y="1618325"/>
              <a:ext cx="202300" cy="140250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4550" y="1804250"/>
              <a:ext cx="155475" cy="41225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069500" y="1743400"/>
              <a:ext cx="34875" cy="25425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060475" y="1833925"/>
              <a:ext cx="34450" cy="25925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227700" y="1892700"/>
              <a:ext cx="37300" cy="21050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888225" y="1910250"/>
              <a:ext cx="28025" cy="27075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6154675" y="1821250"/>
              <a:ext cx="30900" cy="20900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961800" y="1614850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96600" y="1875850"/>
              <a:ext cx="28100" cy="27350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120450" y="1626750"/>
              <a:ext cx="28375" cy="27650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5992650" y="1955600"/>
              <a:ext cx="37650" cy="21225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5943300" y="1847850"/>
              <a:ext cx="38000" cy="21200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5949325" y="1920475"/>
              <a:ext cx="28700" cy="23025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5893275" y="1965075"/>
              <a:ext cx="28575" cy="22775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5922075" y="1355525"/>
              <a:ext cx="28225" cy="27025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5877675" y="1803725"/>
              <a:ext cx="30950" cy="20975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5936675" y="1724075"/>
              <a:ext cx="28125" cy="27275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6095225" y="1497475"/>
              <a:ext cx="31750" cy="20825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5977250" y="1803825"/>
              <a:ext cx="35200" cy="25650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5893750" y="1850850"/>
              <a:ext cx="34500" cy="25875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6366100" y="1725500"/>
              <a:ext cx="28325" cy="27325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5864100" y="1978725"/>
              <a:ext cx="30925" cy="21075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6067300" y="1917000"/>
              <a:ext cx="27975" cy="27300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5083325" y="4224800"/>
              <a:ext cx="163875" cy="74100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5038975" y="4239825"/>
              <a:ext cx="716300" cy="517775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4972975" y="4314675"/>
              <a:ext cx="65750" cy="44265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4986500" y="4240850"/>
              <a:ext cx="763700" cy="516475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5011050" y="4291550"/>
              <a:ext cx="187900" cy="466050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5200625" y="4264950"/>
              <a:ext cx="516550" cy="492375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5358175" y="4699250"/>
              <a:ext cx="29750" cy="21425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5295575" y="4741675"/>
              <a:ext cx="29350" cy="21425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5422475" y="4674700"/>
              <a:ext cx="31750" cy="20925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5189825" y="4717950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5151225" y="4720525"/>
              <a:ext cx="36900" cy="21175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5223200" y="4658950"/>
              <a:ext cx="37550" cy="25050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5312250" y="4693200"/>
              <a:ext cx="37075" cy="25225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5245575" y="4716300"/>
              <a:ext cx="28550" cy="23850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239700" y="460062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281300" y="4673025"/>
              <a:ext cx="29925" cy="21275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247600" y="4617025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349725" y="4614900"/>
              <a:ext cx="30025" cy="21300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262975" y="4557925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5394875" y="4701900"/>
              <a:ext cx="28375" cy="23975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5378575" y="4687325"/>
              <a:ext cx="30275" cy="27050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5249000" y="4675275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5392175" y="4729775"/>
              <a:ext cx="35225" cy="25925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5277850" y="4619600"/>
              <a:ext cx="31125" cy="26675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5216425" y="4588100"/>
              <a:ext cx="30300" cy="27050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5222100" y="4739700"/>
              <a:ext cx="30025" cy="21375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5269450" y="4572725"/>
              <a:ext cx="37425" cy="21100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5234200" y="4496900"/>
              <a:ext cx="37050" cy="25200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5271650" y="4509875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5347150" y="4726175"/>
              <a:ext cx="28825" cy="27800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5347800" y="4663450"/>
              <a:ext cx="29450" cy="27725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5421550" y="473270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5213000" y="4424750"/>
              <a:ext cx="37300" cy="21075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5235075" y="4545850"/>
              <a:ext cx="29150" cy="26975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5204875" y="4697875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5284550" y="4720825"/>
              <a:ext cx="29375" cy="21400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5218450" y="4637600"/>
              <a:ext cx="31575" cy="20925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99350" y="4609750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296900" y="4584850"/>
              <a:ext cx="28300" cy="23925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328975" y="4630425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309525" y="4631250"/>
              <a:ext cx="29500" cy="21475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318550" y="4660250"/>
              <a:ext cx="30075" cy="2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5158475" y="46807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5206800" y="4565150"/>
              <a:ext cx="31375" cy="26675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5185100" y="4665825"/>
              <a:ext cx="37475" cy="20925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5318825" y="47341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5156850" y="4624625"/>
              <a:ext cx="29975" cy="27550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5280775" y="4647125"/>
              <a:ext cx="29150" cy="26975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5322500" y="4612075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5272775" y="4604350"/>
              <a:ext cx="37325" cy="25500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5225350" y="446645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5205425" y="4511425"/>
              <a:ext cx="31575" cy="20900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5451575" y="4706275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5235400" y="4528125"/>
              <a:ext cx="28575" cy="23800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5383700" y="4641050"/>
              <a:ext cx="31350" cy="26650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5247375" y="4647625"/>
              <a:ext cx="30125" cy="27550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5316850" y="4587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5300925" y="4531375"/>
              <a:ext cx="30150" cy="27450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5179025" y="4558700"/>
              <a:ext cx="30100" cy="27050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7059425" y="4174200"/>
              <a:ext cx="240925" cy="114825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7252100" y="4022600"/>
              <a:ext cx="48250" cy="26925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7163525" y="4094925"/>
              <a:ext cx="136825" cy="47975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7107950" y="4246975"/>
              <a:ext cx="192400" cy="168150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7265625" y="4509325"/>
              <a:ext cx="34725" cy="72825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7170850" y="4355575"/>
              <a:ext cx="129500" cy="138550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7188900" y="2628825"/>
              <a:ext cx="124150" cy="202025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055750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170575" y="2645475"/>
              <a:ext cx="142475" cy="237550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254000" y="2752750"/>
              <a:ext cx="28375" cy="23425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055750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073250" y="2474800"/>
              <a:ext cx="239800" cy="244600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7073525" y="2480450"/>
              <a:ext cx="239525" cy="292550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7188900" y="2628825"/>
              <a:ext cx="124150" cy="202025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6855175" y="851300"/>
              <a:ext cx="454200" cy="946750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7305825" y="916700"/>
              <a:ext cx="11450" cy="1065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7295825" y="898575"/>
              <a:ext cx="10750" cy="8500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7301675" y="960300"/>
              <a:ext cx="14800" cy="8425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7286075" y="922625"/>
              <a:ext cx="11425" cy="10725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7262950" y="906750"/>
              <a:ext cx="29750" cy="21425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7200325" y="949125"/>
              <a:ext cx="29375" cy="21575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7268300" y="1392450"/>
              <a:ext cx="28875" cy="27675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7255925" y="11912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7127975" y="86635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7217050" y="90060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7150350" y="923825"/>
              <a:ext cx="28550" cy="23725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7115550" y="979850"/>
              <a:ext cx="31150" cy="26925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7263275" y="1548725"/>
              <a:ext cx="29100" cy="27750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7182400" y="1180025"/>
              <a:ext cx="31250" cy="20900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7213150" y="1017125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7117550" y="1032325"/>
              <a:ext cx="37325" cy="21050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257575" y="104215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220650" y="130707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86225" y="880425"/>
              <a:ext cx="29750" cy="21400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219475" y="1361950"/>
              <a:ext cx="29900" cy="27450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174500" y="1299450"/>
              <a:ext cx="36850" cy="20975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7209150" y="1133050"/>
              <a:ext cx="37325" cy="25225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7198100" y="1076400"/>
              <a:ext cx="28875" cy="26925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7197075" y="1232050"/>
              <a:ext cx="30900" cy="26925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7233900" y="12999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7099475" y="1189375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7275950" y="107982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7283325" y="894725"/>
              <a:ext cx="30300" cy="2685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7212025" y="990575"/>
              <a:ext cx="31575" cy="2095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7232900" y="1433725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7281600" y="94750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7136850" y="104047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7103025" y="99177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7153775" y="882675"/>
              <a:ext cx="29900" cy="21300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7271225" y="1251625"/>
              <a:ext cx="30075" cy="27425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7127025" y="947200"/>
              <a:ext cx="29875" cy="21400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7281150" y="106540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7135275" y="1155775"/>
              <a:ext cx="29275" cy="21875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7243950" y="10054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7130800" y="1005100"/>
              <a:ext cx="30250" cy="26775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182700" y="111095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235800" y="1176200"/>
              <a:ext cx="28300" cy="23975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264950" y="1288225"/>
              <a:ext cx="28350" cy="23750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085800" y="1022800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251850" y="933575"/>
              <a:ext cx="28900" cy="27700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255300" y="1228125"/>
              <a:ext cx="36925" cy="21000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7221900" y="1035200"/>
              <a:ext cx="37325" cy="25225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7090925" y="1057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7199475" y="10526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7289100" y="129645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7254900" y="969750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7226850" y="1192800"/>
              <a:ext cx="28575" cy="23675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7176475" y="1159050"/>
              <a:ext cx="31350" cy="26650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7264650" y="1110875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7240625" y="871850"/>
              <a:ext cx="31275" cy="20900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7195325" y="971500"/>
              <a:ext cx="29750" cy="27875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7109650" y="905275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7280600" y="11891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7134900" y="1085975"/>
              <a:ext cx="28650" cy="23675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7189325" y="928250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7172625" y="968850"/>
              <a:ext cx="28850" cy="27675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7123225" y="845000"/>
              <a:ext cx="31575" cy="21075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7251750" y="1149975"/>
              <a:ext cx="29525" cy="27900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7164350" y="1088525"/>
              <a:ext cx="37075" cy="25200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7232950" y="109025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7223600" y="1085000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8125" y="1200050"/>
              <a:ext cx="28400" cy="23750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245225" y="1476725"/>
              <a:ext cx="30300" cy="2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281000" y="1337700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119525" y="1144300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131800" y="1277825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7146900" y="1244750"/>
              <a:ext cx="31775" cy="21025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199375" y="1382025"/>
              <a:ext cx="36675" cy="20900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7190325" y="1321500"/>
              <a:ext cx="29700" cy="27775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7215400" y="1258700"/>
              <a:ext cx="29400" cy="21925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7261250" y="1439700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7113550" y="891600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7098500" y="966050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7233575" y="1330875"/>
              <a:ext cx="31275" cy="20900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7206650" y="1142825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7199625" y="1110800"/>
              <a:ext cx="37050" cy="25500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7226925" y="920675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7187500" y="852675"/>
              <a:ext cx="29500" cy="21300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7159975" y="937900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7261550" y="15016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7110175" y="1079925"/>
              <a:ext cx="29475" cy="27700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7127425" y="1098225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7286775" y="1317350"/>
              <a:ext cx="28375" cy="23725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7288425" y="848450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7264500" y="1301875"/>
              <a:ext cx="30025" cy="26775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7152150" y="855150"/>
              <a:ext cx="30125" cy="27425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236750" y="1232400"/>
              <a:ext cx="31175" cy="26925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062000" y="1023625"/>
              <a:ext cx="28400" cy="24100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277400" y="1476575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148275" y="991675"/>
              <a:ext cx="36775" cy="20900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202925" y="1026475"/>
              <a:ext cx="30000" cy="2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7201025" y="141980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7235750" y="1379600"/>
              <a:ext cx="29975" cy="2792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7282025" y="1368500"/>
              <a:ext cx="29675" cy="27750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7248525" y="989450"/>
              <a:ext cx="38775" cy="21525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6868150" y="851850"/>
              <a:ext cx="441525" cy="951575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6895800" y="851575"/>
              <a:ext cx="413575" cy="920250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5531525" y="896425"/>
              <a:ext cx="875" cy="1150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5691500" y="896425"/>
              <a:ext cx="44025" cy="70000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5912950" y="896425"/>
              <a:ext cx="82100" cy="172400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6099125" y="896425"/>
              <a:ext cx="66600" cy="126425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736950" y="896725"/>
              <a:ext cx="575" cy="85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896600" y="896425"/>
              <a:ext cx="44325" cy="70275"/>
            </a:xfrm>
            <a:custGeom>
              <a:avLst/>
              <a:gdLst/>
              <a:ahLst/>
              <a:cxnLst/>
              <a:rect l="l" t="t" r="r" b="b"/>
              <a:pathLst>
                <a:path w="1773" h="2811" extrusionOk="0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2118350" y="896725"/>
              <a:ext cx="82100" cy="172375"/>
            </a:xfrm>
            <a:custGeom>
              <a:avLst/>
              <a:gdLst/>
              <a:ahLst/>
              <a:cxnLst/>
              <a:rect l="l" t="t" r="r" b="b"/>
              <a:pathLst>
                <a:path w="3284" h="6895" extrusionOk="0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2304525" y="896725"/>
              <a:ext cx="66600" cy="126400"/>
            </a:xfrm>
            <a:custGeom>
              <a:avLst/>
              <a:gdLst/>
              <a:ahLst/>
              <a:cxnLst/>
              <a:rect l="l" t="t" r="r" b="b"/>
              <a:pathLst>
                <a:path w="2664" h="5056" extrusionOk="0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062550" y="896425"/>
              <a:ext cx="955525" cy="917675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3470325" y="906750"/>
              <a:ext cx="29775" cy="21425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3360450" y="1002900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3407850" y="949125"/>
              <a:ext cx="29350" cy="21575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3559275" y="1207875"/>
              <a:ext cx="30000" cy="26750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3475700" y="1392450"/>
              <a:ext cx="29150" cy="27675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3463300" y="11912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3733825" y="11585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3302050" y="925525"/>
              <a:ext cx="29425" cy="27800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3559850" y="131135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3362725" y="1055200"/>
              <a:ext cx="37250" cy="21025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3424425" y="90060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3588125" y="1286625"/>
              <a:ext cx="29500" cy="21500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3677475" y="1087975"/>
              <a:ext cx="28825" cy="26975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3368025" y="960425"/>
              <a:ext cx="28200" cy="2390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3358450" y="1031075"/>
              <a:ext cx="28400" cy="23750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3412350" y="999800"/>
              <a:ext cx="30900" cy="26725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3590550" y="14781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3578675" y="111737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729300" y="1344375"/>
              <a:ext cx="29800" cy="21475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566725" y="1189375"/>
              <a:ext cx="28375" cy="23950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3357900" y="923825"/>
              <a:ext cx="28475" cy="23725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22925" y="979850"/>
              <a:ext cx="31150" cy="26925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620125" y="1033400"/>
              <a:ext cx="29500" cy="21400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470925" y="1548725"/>
              <a:ext cx="28825" cy="27750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743975" y="1235875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477200" y="977250"/>
              <a:ext cx="29475" cy="27875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3459450" y="1261375"/>
              <a:ext cx="36925" cy="20725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3642750" y="1059150"/>
              <a:ext cx="36800" cy="25225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3465225" y="1042150"/>
              <a:ext cx="29125" cy="21950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3584150" y="9537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3566100" y="1264600"/>
              <a:ext cx="28375" cy="23725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3428025" y="1307075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3358375" y="11164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3618450" y="1125900"/>
              <a:ext cx="28275" cy="24025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3703475" y="1446825"/>
              <a:ext cx="28500" cy="23750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3543825" y="1324575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3726800" y="1503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3426625" y="1361950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3629550" y="1226950"/>
              <a:ext cx="31275" cy="21000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3718150" y="1203850"/>
              <a:ext cx="31575" cy="2095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3381875" y="1299450"/>
              <a:ext cx="36850" cy="20975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3676625" y="112035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3416800" y="113305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3499225" y="1448900"/>
              <a:ext cx="29275" cy="21900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3605900" y="1008175"/>
              <a:ext cx="29500" cy="21625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3405475" y="1076400"/>
              <a:ext cx="28875" cy="26925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3501500" y="995625"/>
              <a:ext cx="28375" cy="23675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590075" y="1409600"/>
              <a:ext cx="29525" cy="21500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617025" y="1352550"/>
              <a:ext cx="28400" cy="23975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557075" y="1360025"/>
              <a:ext cx="28650" cy="23650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306850" y="1189375"/>
              <a:ext cx="31175" cy="26725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483325" y="107982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549875" y="1513750"/>
              <a:ext cx="29150" cy="27675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511250" y="1242800"/>
              <a:ext cx="30125" cy="27550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624125" y="1378475"/>
              <a:ext cx="29075" cy="27700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440275" y="1433725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3618875" y="1244200"/>
              <a:ext cx="37325" cy="21050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3625600" y="1433650"/>
              <a:ext cx="37850" cy="25050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3740400" y="1362975"/>
              <a:ext cx="37025" cy="25225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3489125" y="947500"/>
              <a:ext cx="29200" cy="21525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3467250" y="114610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3665125" y="1515500"/>
              <a:ext cx="31175" cy="26700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3674225" y="1241075"/>
              <a:ext cx="29150" cy="27700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3334550" y="94720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3515075" y="1204675"/>
              <a:ext cx="31600" cy="21075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3573625" y="1040150"/>
              <a:ext cx="29725" cy="27975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3342650" y="1155775"/>
              <a:ext cx="29275" cy="21875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3441600" y="97147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3451325" y="10054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3448900" y="948425"/>
              <a:ext cx="28375" cy="23750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3524925" y="126695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3443375" y="1176200"/>
              <a:ext cx="28100" cy="23975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3472425" y="1288225"/>
              <a:ext cx="28275" cy="23750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293175" y="1022800"/>
              <a:ext cx="29500" cy="21625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13350" y="9706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462750" y="1228125"/>
              <a:ext cx="36925" cy="21000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33675" y="940375"/>
              <a:ext cx="29700" cy="27775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298300" y="1057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406850" y="1052650"/>
              <a:ext cx="29475" cy="21525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3706850" y="1380150"/>
              <a:ext cx="28300" cy="23925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3434525" y="1192800"/>
              <a:ext cx="28375" cy="23675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3384075" y="1159050"/>
              <a:ext cx="30850" cy="26650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635200" y="13245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402700" y="971500"/>
              <a:ext cx="29775" cy="27875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650575" y="1190500"/>
              <a:ext cx="29275" cy="21800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502625" y="1151500"/>
              <a:ext cx="29475" cy="21625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511950" y="1183900"/>
              <a:ext cx="300" cy="1700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522525" y="1026725"/>
              <a:ext cx="28375" cy="23750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3317050" y="9052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3504025" y="1100175"/>
              <a:ext cx="28100" cy="2390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3342275" y="1085975"/>
              <a:ext cx="28650" cy="23675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3612575" y="1271050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3396700" y="928250"/>
              <a:ext cx="29500" cy="21500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3584075" y="1068000"/>
              <a:ext cx="30100" cy="2757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3490525" y="1207200"/>
              <a:ext cx="29775" cy="21475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3574675" y="1138475"/>
              <a:ext cx="31150" cy="21025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3372025" y="1088525"/>
              <a:ext cx="37025" cy="25200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3534100" y="1077200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3462900" y="1336925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440325" y="109025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471600" y="1514825"/>
              <a:ext cx="28650" cy="23850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588600" y="1134300"/>
              <a:ext cx="30325" cy="27450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48850" y="1170975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513350" y="1516675"/>
              <a:ext cx="36875" cy="20900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3720700" y="1300025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3562875" y="1479425"/>
              <a:ext cx="29350" cy="21650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3452875" y="14767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3488400" y="1337700"/>
              <a:ext cx="29875" cy="21300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3359475" y="927925"/>
              <a:ext cx="29725" cy="21300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3570225" y="124172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3690925" y="1166475"/>
              <a:ext cx="28875" cy="27700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3558925" y="1400900"/>
              <a:ext cx="29750" cy="21400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3561575" y="1448400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3437725" y="1343175"/>
              <a:ext cx="29275" cy="21775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373300" y="1326525"/>
              <a:ext cx="28375" cy="23925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339475" y="127782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391350" y="1274425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665650" y="1404950"/>
              <a:ext cx="30325" cy="27450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541250" y="143735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422925" y="1258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3589650" y="1445125"/>
              <a:ext cx="29800" cy="27050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3523275" y="1464725"/>
              <a:ext cx="28850" cy="26975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3608700" y="1074500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3546650" y="1214350"/>
              <a:ext cx="875" cy="1725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3305875" y="966200"/>
              <a:ext cx="29650" cy="21475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585500" y="1380700"/>
              <a:ext cx="31575" cy="20675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667675" y="1357900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462575" y="1042550"/>
              <a:ext cx="875" cy="1725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92600" y="1250925"/>
              <a:ext cx="31275" cy="21025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715300" y="1537600"/>
              <a:ext cx="37125" cy="21000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3667200" y="1209100"/>
              <a:ext cx="31300" cy="21125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3650575" y="1502825"/>
              <a:ext cx="37500" cy="21100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3658250" y="1286725"/>
              <a:ext cx="37650" cy="25275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3563875" y="913675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3602375" y="1512500"/>
              <a:ext cx="28550" cy="23675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3527875" y="1107950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3471875" y="1301875"/>
              <a:ext cx="30275" cy="26775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3586825" y="1540575"/>
              <a:ext cx="36875" cy="20900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3388375" y="1133375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3510400" y="1550000"/>
              <a:ext cx="29350" cy="21600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3400800" y="1209075"/>
              <a:ext cx="29975" cy="26750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3509750" y="1385225"/>
              <a:ext cx="28875" cy="2795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3546025" y="968875"/>
              <a:ext cx="29750" cy="27875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3503950" y="1581750"/>
              <a:ext cx="37100" cy="20900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3503900" y="1272550"/>
              <a:ext cx="29500" cy="21425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3464075" y="1116400"/>
              <a:ext cx="28375" cy="2390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269475" y="1023625"/>
              <a:ext cx="28300" cy="24100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649325" y="1265275"/>
              <a:ext cx="30825" cy="26725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665275" y="1432750"/>
              <a:ext cx="30150" cy="27450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484825" y="1476575"/>
              <a:ext cx="29450" cy="27875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657850" y="1341975"/>
              <a:ext cx="37450" cy="21025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19975" y="1341925"/>
              <a:ext cx="29250" cy="21800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546950" y="1392975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87125" y="1210825"/>
              <a:ext cx="29375" cy="21400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555325" y="992900"/>
              <a:ext cx="30000" cy="26775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692425" y="1300575"/>
              <a:ext cx="28225" cy="2390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3623225" y="1481300"/>
              <a:ext cx="29125" cy="27700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3662400" y="1388575"/>
              <a:ext cx="31300" cy="21075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3702350" y="1484475"/>
              <a:ext cx="29450" cy="27975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3580775" y="1022700"/>
              <a:ext cx="36875" cy="20925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3781075" y="1453750"/>
              <a:ext cx="36975" cy="25275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3408400" y="141980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3690975" y="1410975"/>
              <a:ext cx="29325" cy="21550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3600250" y="1310750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3623525" y="109200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3622850" y="1314175"/>
              <a:ext cx="31525" cy="20875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3708025" y="1441650"/>
              <a:ext cx="31550" cy="21100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3734250" y="1437150"/>
              <a:ext cx="29725" cy="27825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3744325" y="1409375"/>
              <a:ext cx="29675" cy="27775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3670825" y="1481025"/>
              <a:ext cx="31550" cy="21000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3758175" y="1452725"/>
              <a:ext cx="29400" cy="27650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3772800" y="1376775"/>
              <a:ext cx="28325" cy="24900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3431600" y="1056050"/>
              <a:ext cx="39100" cy="21775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3689675" y="1528925"/>
              <a:ext cx="28325" cy="2500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3075800" y="898675"/>
              <a:ext cx="937750" cy="920825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03450" y="898675"/>
              <a:ext cx="882175" cy="891100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5531525" y="896425"/>
              <a:ext cx="875" cy="1150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5691500" y="896425"/>
              <a:ext cx="44025" cy="70000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5912950" y="896425"/>
              <a:ext cx="82100" cy="172400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6099125" y="896425"/>
              <a:ext cx="66600" cy="126425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4" name="Google Shape;1414;p2"/>
            <p:cNvGrpSpPr/>
            <p:nvPr/>
          </p:nvGrpSpPr>
          <p:grpSpPr>
            <a:xfrm>
              <a:off x="1071450" y="3263575"/>
              <a:ext cx="464650" cy="436850"/>
              <a:chOff x="1071450" y="3263575"/>
              <a:chExt cx="464650" cy="436850"/>
            </a:xfrm>
          </p:grpSpPr>
          <p:sp>
            <p:nvSpPr>
              <p:cNvPr id="1415" name="Google Shape;1415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3" name="Google Shape;1423;p2"/>
            <p:cNvGrpSpPr/>
            <p:nvPr/>
          </p:nvGrpSpPr>
          <p:grpSpPr>
            <a:xfrm>
              <a:off x="503300" y="1736038"/>
              <a:ext cx="464650" cy="436850"/>
              <a:chOff x="1071450" y="3263575"/>
              <a:chExt cx="464650" cy="436850"/>
            </a:xfrm>
          </p:grpSpPr>
          <p:sp>
            <p:nvSpPr>
              <p:cNvPr id="1424" name="Google Shape;1424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2" name="Google Shape;1432;p2"/>
            <p:cNvGrpSpPr/>
            <p:nvPr/>
          </p:nvGrpSpPr>
          <p:grpSpPr>
            <a:xfrm>
              <a:off x="2938314" y="1970450"/>
              <a:ext cx="464650" cy="436850"/>
              <a:chOff x="1071450" y="3263575"/>
              <a:chExt cx="464650" cy="436850"/>
            </a:xfrm>
          </p:grpSpPr>
          <p:sp>
            <p:nvSpPr>
              <p:cNvPr id="1433" name="Google Shape;1433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1" name="Google Shape;1441;p2"/>
            <p:cNvGrpSpPr/>
            <p:nvPr/>
          </p:nvGrpSpPr>
          <p:grpSpPr>
            <a:xfrm>
              <a:off x="4285601" y="1736050"/>
              <a:ext cx="464650" cy="436850"/>
              <a:chOff x="1071450" y="3263575"/>
              <a:chExt cx="464650" cy="436850"/>
            </a:xfrm>
          </p:grpSpPr>
          <p:sp>
            <p:nvSpPr>
              <p:cNvPr id="1442" name="Google Shape;1442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2"/>
            <p:cNvGrpSpPr/>
            <p:nvPr/>
          </p:nvGrpSpPr>
          <p:grpSpPr>
            <a:xfrm>
              <a:off x="6727776" y="1974563"/>
              <a:ext cx="464650" cy="436850"/>
              <a:chOff x="1071450" y="3263575"/>
              <a:chExt cx="464650" cy="436850"/>
            </a:xfrm>
          </p:grpSpPr>
          <p:sp>
            <p:nvSpPr>
              <p:cNvPr id="1451" name="Google Shape;1451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9" name="Google Shape;1459;p2"/>
            <p:cNvGrpSpPr/>
            <p:nvPr/>
          </p:nvGrpSpPr>
          <p:grpSpPr>
            <a:xfrm>
              <a:off x="4861964" y="3265750"/>
              <a:ext cx="464650" cy="436850"/>
              <a:chOff x="1071450" y="3263575"/>
              <a:chExt cx="464650" cy="436850"/>
            </a:xfrm>
          </p:grpSpPr>
          <p:sp>
            <p:nvSpPr>
              <p:cNvPr id="1460" name="Google Shape;1460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8" name="Google Shape;1468;p2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2"/>
          <p:cNvSpPr txBox="1">
            <a:spLocks noGrp="1"/>
          </p:cNvSpPr>
          <p:nvPr>
            <p:ph type="ctrTitle"/>
          </p:nvPr>
        </p:nvSpPr>
        <p:spPr>
          <a:xfrm>
            <a:off x="720000" y="1393975"/>
            <a:ext cx="770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470" name="Google Shape;1470;p2"/>
          <p:cNvSpPr txBox="1">
            <a:spLocks noGrp="1"/>
          </p:cNvSpPr>
          <p:nvPr>
            <p:ph type="subTitle" idx="1"/>
          </p:nvPr>
        </p:nvSpPr>
        <p:spPr>
          <a:xfrm>
            <a:off x="720000" y="3370375"/>
            <a:ext cx="7704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2">
    <p:spTree>
      <p:nvGrpSpPr>
        <p:cNvPr id="1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p18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2" name="Google Shape;4022;p18"/>
          <p:cNvSpPr txBox="1">
            <a:spLocks noGrp="1"/>
          </p:cNvSpPr>
          <p:nvPr>
            <p:ph type="subTitle" idx="1"/>
          </p:nvPr>
        </p:nvSpPr>
        <p:spPr>
          <a:xfrm>
            <a:off x="5053500" y="3114675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23" name="Google Shape;4023;p18"/>
          <p:cNvSpPr txBox="1">
            <a:spLocks noGrp="1"/>
          </p:cNvSpPr>
          <p:nvPr>
            <p:ph type="subTitle" idx="2"/>
          </p:nvPr>
        </p:nvSpPr>
        <p:spPr>
          <a:xfrm>
            <a:off x="5053500" y="3526267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4" name="Google Shape;4024;p18"/>
          <p:cNvSpPr txBox="1">
            <a:spLocks noGrp="1"/>
          </p:cNvSpPr>
          <p:nvPr>
            <p:ph type="subTitle" idx="3"/>
          </p:nvPr>
        </p:nvSpPr>
        <p:spPr>
          <a:xfrm>
            <a:off x="2164500" y="3114675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25" name="Google Shape;4025;p18"/>
          <p:cNvSpPr txBox="1">
            <a:spLocks noGrp="1"/>
          </p:cNvSpPr>
          <p:nvPr>
            <p:ph type="subTitle" idx="4"/>
          </p:nvPr>
        </p:nvSpPr>
        <p:spPr>
          <a:xfrm>
            <a:off x="2164500" y="3526267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6" name="Google Shape;4026;p18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18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 2">
  <p:cSld name="CUSTOM_23_1"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20"/>
          <p:cNvSpPr/>
          <p:nvPr/>
        </p:nvSpPr>
        <p:spPr>
          <a:xfrm rot="10800000">
            <a:off x="4827125" y="1639024"/>
            <a:ext cx="4316866" cy="2969546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20"/>
          <p:cNvSpPr txBox="1">
            <a:spLocks noGrp="1"/>
          </p:cNvSpPr>
          <p:nvPr>
            <p:ph type="title"/>
          </p:nvPr>
        </p:nvSpPr>
        <p:spPr>
          <a:xfrm>
            <a:off x="3514729" y="844300"/>
            <a:ext cx="4961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40" name="Google Shape;4040;p20"/>
          <p:cNvSpPr txBox="1">
            <a:spLocks noGrp="1"/>
          </p:cNvSpPr>
          <p:nvPr>
            <p:ph type="subTitle" idx="1"/>
          </p:nvPr>
        </p:nvSpPr>
        <p:spPr>
          <a:xfrm>
            <a:off x="713225" y="1968275"/>
            <a:ext cx="3915600" cy="26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1" name="Google Shape;4041;p20"/>
          <p:cNvSpPr/>
          <p:nvPr/>
        </p:nvSpPr>
        <p:spPr>
          <a:xfrm rot="439435" flipH="1">
            <a:off x="-1263013" y="-774382"/>
            <a:ext cx="5313074" cy="2553824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20"/>
          <p:cNvSpPr/>
          <p:nvPr/>
        </p:nvSpPr>
        <p:spPr>
          <a:xfrm rot="8750175" flipH="1">
            <a:off x="5481218" y="2219541"/>
            <a:ext cx="5899120" cy="3258349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">
  <p:cSld name="CUSTOM_1">
    <p:bg>
      <p:bgPr>
        <a:noFill/>
        <a:effectLst/>
      </p:bgPr>
    </p:bg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4" name="Google Shape;4044;p21"/>
          <p:cNvGrpSpPr/>
          <p:nvPr/>
        </p:nvGrpSpPr>
        <p:grpSpPr>
          <a:xfrm>
            <a:off x="-505367" y="-183374"/>
            <a:ext cx="9835632" cy="5510248"/>
            <a:chOff x="-505367" y="-183374"/>
            <a:chExt cx="9835632" cy="5510248"/>
          </a:xfrm>
        </p:grpSpPr>
        <p:sp>
          <p:nvSpPr>
            <p:cNvPr id="4045" name="Google Shape;4045;p21"/>
            <p:cNvSpPr/>
            <p:nvPr/>
          </p:nvSpPr>
          <p:spPr>
            <a:xfrm>
              <a:off x="8678837" y="3135645"/>
              <a:ext cx="622771" cy="574997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1"/>
            <p:cNvSpPr/>
            <p:nvPr/>
          </p:nvSpPr>
          <p:spPr>
            <a:xfrm>
              <a:off x="8703238" y="3148446"/>
              <a:ext cx="580935" cy="549463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1"/>
            <p:cNvSpPr/>
            <p:nvPr/>
          </p:nvSpPr>
          <p:spPr>
            <a:xfrm>
              <a:off x="8600209" y="3186027"/>
              <a:ext cx="670029" cy="606023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1"/>
            <p:cNvSpPr/>
            <p:nvPr/>
          </p:nvSpPr>
          <p:spPr>
            <a:xfrm>
              <a:off x="9085082" y="3738887"/>
              <a:ext cx="27525" cy="15890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1"/>
            <p:cNvSpPr/>
            <p:nvPr/>
          </p:nvSpPr>
          <p:spPr>
            <a:xfrm>
              <a:off x="9128840" y="3729346"/>
              <a:ext cx="19803" cy="15547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1"/>
            <p:cNvSpPr/>
            <p:nvPr/>
          </p:nvSpPr>
          <p:spPr>
            <a:xfrm>
              <a:off x="8885821" y="3561899"/>
              <a:ext cx="29000" cy="18087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1"/>
            <p:cNvSpPr/>
            <p:nvPr/>
          </p:nvSpPr>
          <p:spPr>
            <a:xfrm>
              <a:off x="8862105" y="3502594"/>
              <a:ext cx="33428" cy="18807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1"/>
            <p:cNvSpPr/>
            <p:nvPr/>
          </p:nvSpPr>
          <p:spPr>
            <a:xfrm>
              <a:off x="8872470" y="3162586"/>
              <a:ext cx="26083" cy="19013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1"/>
            <p:cNvSpPr/>
            <p:nvPr/>
          </p:nvSpPr>
          <p:spPr>
            <a:xfrm>
              <a:off x="9201873" y="3633182"/>
              <a:ext cx="34286" cy="19151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1"/>
            <p:cNvSpPr/>
            <p:nvPr/>
          </p:nvSpPr>
          <p:spPr>
            <a:xfrm>
              <a:off x="8931157" y="3156957"/>
              <a:ext cx="25465" cy="22617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1"/>
            <p:cNvSpPr/>
            <p:nvPr/>
          </p:nvSpPr>
          <p:spPr>
            <a:xfrm>
              <a:off x="9119952" y="3642036"/>
              <a:ext cx="26461" cy="24127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1"/>
            <p:cNvSpPr/>
            <p:nvPr/>
          </p:nvSpPr>
          <p:spPr>
            <a:xfrm>
              <a:off x="9170574" y="3658201"/>
              <a:ext cx="24848" cy="24402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1"/>
            <p:cNvSpPr/>
            <p:nvPr/>
          </p:nvSpPr>
          <p:spPr>
            <a:xfrm>
              <a:off x="9209321" y="3589424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1"/>
            <p:cNvSpPr/>
            <p:nvPr/>
          </p:nvSpPr>
          <p:spPr>
            <a:xfrm>
              <a:off x="8927107" y="3613894"/>
              <a:ext cx="33119" cy="18842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1"/>
            <p:cNvSpPr/>
            <p:nvPr/>
          </p:nvSpPr>
          <p:spPr>
            <a:xfrm>
              <a:off x="8920552" y="3540792"/>
              <a:ext cx="26426" cy="24402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1"/>
            <p:cNvSpPr/>
            <p:nvPr/>
          </p:nvSpPr>
          <p:spPr>
            <a:xfrm>
              <a:off x="9240586" y="3556030"/>
              <a:ext cx="28657" cy="18430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1"/>
            <p:cNvSpPr/>
            <p:nvPr/>
          </p:nvSpPr>
          <p:spPr>
            <a:xfrm>
              <a:off x="9069947" y="3670350"/>
              <a:ext cx="29241" cy="18464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1"/>
            <p:cNvSpPr/>
            <p:nvPr/>
          </p:nvSpPr>
          <p:spPr>
            <a:xfrm>
              <a:off x="9240792" y="3598278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1"/>
            <p:cNvSpPr/>
            <p:nvPr/>
          </p:nvSpPr>
          <p:spPr>
            <a:xfrm>
              <a:off x="8987579" y="3617223"/>
              <a:ext cx="24813" cy="24539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1"/>
            <p:cNvSpPr/>
            <p:nvPr/>
          </p:nvSpPr>
          <p:spPr>
            <a:xfrm>
              <a:off x="9039849" y="3205898"/>
              <a:ext cx="290416" cy="198576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1"/>
            <p:cNvSpPr/>
            <p:nvPr/>
          </p:nvSpPr>
          <p:spPr>
            <a:xfrm>
              <a:off x="9053714" y="3199823"/>
              <a:ext cx="215358" cy="209695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1"/>
            <p:cNvSpPr/>
            <p:nvPr/>
          </p:nvSpPr>
          <p:spPr>
            <a:xfrm>
              <a:off x="8904216" y="3151432"/>
              <a:ext cx="254105" cy="220712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1"/>
            <p:cNvSpPr/>
            <p:nvPr/>
          </p:nvSpPr>
          <p:spPr>
            <a:xfrm>
              <a:off x="8911217" y="3145014"/>
              <a:ext cx="238970" cy="230836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1"/>
            <p:cNvSpPr/>
            <p:nvPr/>
          </p:nvSpPr>
          <p:spPr>
            <a:xfrm>
              <a:off x="9071149" y="3324405"/>
              <a:ext cx="221158" cy="2669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1"/>
            <p:cNvSpPr/>
            <p:nvPr/>
          </p:nvSpPr>
          <p:spPr>
            <a:xfrm>
              <a:off x="9083538" y="3317301"/>
              <a:ext cx="209558" cy="274732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1"/>
            <p:cNvSpPr/>
            <p:nvPr/>
          </p:nvSpPr>
          <p:spPr>
            <a:xfrm>
              <a:off x="8794392" y="3177447"/>
              <a:ext cx="359262" cy="281458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1"/>
            <p:cNvSpPr/>
            <p:nvPr/>
          </p:nvSpPr>
          <p:spPr>
            <a:xfrm>
              <a:off x="8808189" y="3170514"/>
              <a:ext cx="340832" cy="289661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1"/>
            <p:cNvSpPr/>
            <p:nvPr/>
          </p:nvSpPr>
          <p:spPr>
            <a:xfrm>
              <a:off x="8792299" y="3244508"/>
              <a:ext cx="359056" cy="277340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1"/>
            <p:cNvSpPr/>
            <p:nvPr/>
          </p:nvSpPr>
          <p:spPr>
            <a:xfrm>
              <a:off x="8789587" y="3237438"/>
              <a:ext cx="353633" cy="284273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1"/>
            <p:cNvSpPr/>
            <p:nvPr/>
          </p:nvSpPr>
          <p:spPr>
            <a:xfrm>
              <a:off x="8950308" y="3320801"/>
              <a:ext cx="276928" cy="332183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1"/>
            <p:cNvSpPr/>
            <p:nvPr/>
          </p:nvSpPr>
          <p:spPr>
            <a:xfrm>
              <a:off x="8951097" y="3313045"/>
              <a:ext cx="278850" cy="342514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1"/>
            <p:cNvSpPr/>
            <p:nvPr/>
          </p:nvSpPr>
          <p:spPr>
            <a:xfrm>
              <a:off x="9149776" y="3250308"/>
              <a:ext cx="37203" cy="63938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1"/>
            <p:cNvSpPr/>
            <p:nvPr/>
          </p:nvSpPr>
          <p:spPr>
            <a:xfrm>
              <a:off x="9159454" y="3273165"/>
              <a:ext cx="41836" cy="37580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1"/>
            <p:cNvSpPr/>
            <p:nvPr/>
          </p:nvSpPr>
          <p:spPr>
            <a:xfrm>
              <a:off x="9160209" y="3296228"/>
              <a:ext cx="52338" cy="21587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1"/>
            <p:cNvSpPr/>
            <p:nvPr/>
          </p:nvSpPr>
          <p:spPr>
            <a:xfrm>
              <a:off x="9155198" y="3328523"/>
              <a:ext cx="85217" cy="6510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1"/>
            <p:cNvSpPr/>
            <p:nvPr/>
          </p:nvSpPr>
          <p:spPr>
            <a:xfrm>
              <a:off x="9190445" y="3359137"/>
              <a:ext cx="30613" cy="56182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1"/>
            <p:cNvSpPr/>
            <p:nvPr/>
          </p:nvSpPr>
          <p:spPr>
            <a:xfrm>
              <a:off x="9102517" y="3327356"/>
              <a:ext cx="41870" cy="107319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1"/>
            <p:cNvSpPr/>
            <p:nvPr/>
          </p:nvSpPr>
          <p:spPr>
            <a:xfrm>
              <a:off x="9136974" y="3349458"/>
              <a:ext cx="16302" cy="42625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1"/>
            <p:cNvSpPr/>
            <p:nvPr/>
          </p:nvSpPr>
          <p:spPr>
            <a:xfrm>
              <a:off x="9142019" y="3539591"/>
              <a:ext cx="44959" cy="82917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1"/>
            <p:cNvSpPr/>
            <p:nvPr/>
          </p:nvSpPr>
          <p:spPr>
            <a:xfrm>
              <a:off x="9169510" y="3560115"/>
              <a:ext cx="24436" cy="56971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1"/>
            <p:cNvSpPr/>
            <p:nvPr/>
          </p:nvSpPr>
          <p:spPr>
            <a:xfrm>
              <a:off x="8810522" y="3294066"/>
              <a:ext cx="68949" cy="63526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1"/>
            <p:cNvSpPr/>
            <p:nvPr/>
          </p:nvSpPr>
          <p:spPr>
            <a:xfrm>
              <a:off x="9051380" y="3292110"/>
              <a:ext cx="70528" cy="22514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1"/>
            <p:cNvSpPr/>
            <p:nvPr/>
          </p:nvSpPr>
          <p:spPr>
            <a:xfrm>
              <a:off x="9063392" y="3318364"/>
              <a:ext cx="59682" cy="20661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1"/>
            <p:cNvSpPr/>
            <p:nvPr/>
          </p:nvSpPr>
          <p:spPr>
            <a:xfrm>
              <a:off x="9043281" y="3234418"/>
              <a:ext cx="93350" cy="65860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1"/>
            <p:cNvSpPr/>
            <p:nvPr/>
          </p:nvSpPr>
          <p:spPr>
            <a:xfrm>
              <a:off x="9090505" y="3214684"/>
              <a:ext cx="50004" cy="96062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1"/>
            <p:cNvSpPr/>
            <p:nvPr/>
          </p:nvSpPr>
          <p:spPr>
            <a:xfrm>
              <a:off x="8887983" y="3192101"/>
              <a:ext cx="45337" cy="14483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1"/>
            <p:cNvSpPr/>
            <p:nvPr/>
          </p:nvSpPr>
          <p:spPr>
            <a:xfrm>
              <a:off x="8980132" y="3466387"/>
              <a:ext cx="23646" cy="57761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1"/>
            <p:cNvSpPr/>
            <p:nvPr/>
          </p:nvSpPr>
          <p:spPr>
            <a:xfrm>
              <a:off x="9006078" y="3450119"/>
              <a:ext cx="21725" cy="44582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1"/>
            <p:cNvSpPr/>
            <p:nvPr/>
          </p:nvSpPr>
          <p:spPr>
            <a:xfrm>
              <a:off x="9254726" y="3488489"/>
              <a:ext cx="16680" cy="48803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1"/>
            <p:cNvSpPr/>
            <p:nvPr/>
          </p:nvSpPr>
          <p:spPr>
            <a:xfrm>
              <a:off x="5693717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1"/>
            <p:cNvSpPr/>
            <p:nvPr/>
          </p:nvSpPr>
          <p:spPr>
            <a:xfrm>
              <a:off x="5712696" y="83910"/>
              <a:ext cx="714165" cy="598884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1"/>
            <p:cNvSpPr/>
            <p:nvPr/>
          </p:nvSpPr>
          <p:spPr>
            <a:xfrm>
              <a:off x="5718531" y="138960"/>
              <a:ext cx="792758" cy="673667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1"/>
            <p:cNvSpPr/>
            <p:nvPr/>
          </p:nvSpPr>
          <p:spPr>
            <a:xfrm>
              <a:off x="6443095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1"/>
            <p:cNvSpPr/>
            <p:nvPr/>
          </p:nvSpPr>
          <p:spPr>
            <a:xfrm>
              <a:off x="6443884" y="299303"/>
              <a:ext cx="17057" cy="24813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1"/>
            <p:cNvSpPr/>
            <p:nvPr/>
          </p:nvSpPr>
          <p:spPr>
            <a:xfrm>
              <a:off x="6034515" y="777552"/>
              <a:ext cx="66649" cy="17091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1"/>
            <p:cNvSpPr/>
            <p:nvPr/>
          </p:nvSpPr>
          <p:spPr>
            <a:xfrm>
              <a:off x="6092996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1"/>
            <p:cNvSpPr/>
            <p:nvPr/>
          </p:nvSpPr>
          <p:spPr>
            <a:xfrm>
              <a:off x="5798290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1"/>
            <p:cNvSpPr/>
            <p:nvPr/>
          </p:nvSpPr>
          <p:spPr>
            <a:xfrm>
              <a:off x="6013614" y="581310"/>
              <a:ext cx="31677" cy="27078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1"/>
            <p:cNvSpPr/>
            <p:nvPr/>
          </p:nvSpPr>
          <p:spPr>
            <a:xfrm>
              <a:off x="6180924" y="520049"/>
              <a:ext cx="30991" cy="27525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1"/>
            <p:cNvSpPr/>
            <p:nvPr/>
          </p:nvSpPr>
          <p:spPr>
            <a:xfrm>
              <a:off x="5966287" y="631108"/>
              <a:ext cx="40601" cy="22617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1"/>
            <p:cNvSpPr/>
            <p:nvPr/>
          </p:nvSpPr>
          <p:spPr>
            <a:xfrm>
              <a:off x="6109676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1"/>
            <p:cNvSpPr/>
            <p:nvPr/>
          </p:nvSpPr>
          <p:spPr>
            <a:xfrm>
              <a:off x="5789504" y="543489"/>
              <a:ext cx="39228" cy="21862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1"/>
            <p:cNvSpPr/>
            <p:nvPr/>
          </p:nvSpPr>
          <p:spPr>
            <a:xfrm>
              <a:off x="5725498" y="423541"/>
              <a:ext cx="37237" cy="26118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1"/>
            <p:cNvSpPr/>
            <p:nvPr/>
          </p:nvSpPr>
          <p:spPr>
            <a:xfrm>
              <a:off x="6352696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1"/>
            <p:cNvSpPr/>
            <p:nvPr/>
          </p:nvSpPr>
          <p:spPr>
            <a:xfrm>
              <a:off x="5856497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1"/>
            <p:cNvSpPr/>
            <p:nvPr/>
          </p:nvSpPr>
          <p:spPr>
            <a:xfrm>
              <a:off x="6093923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1"/>
            <p:cNvSpPr/>
            <p:nvPr/>
          </p:nvSpPr>
          <p:spPr>
            <a:xfrm>
              <a:off x="5735245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1"/>
            <p:cNvSpPr/>
            <p:nvPr/>
          </p:nvSpPr>
          <p:spPr>
            <a:xfrm>
              <a:off x="6341027" y="282280"/>
              <a:ext cx="36448" cy="21072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1"/>
            <p:cNvSpPr/>
            <p:nvPr/>
          </p:nvSpPr>
          <p:spPr>
            <a:xfrm>
              <a:off x="6376102" y="230594"/>
              <a:ext cx="30167" cy="22342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1"/>
            <p:cNvSpPr/>
            <p:nvPr/>
          </p:nvSpPr>
          <p:spPr>
            <a:xfrm>
              <a:off x="5876334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1"/>
            <p:cNvSpPr/>
            <p:nvPr/>
          </p:nvSpPr>
          <p:spPr>
            <a:xfrm>
              <a:off x="6304510" y="170362"/>
              <a:ext cx="34972" cy="21141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1"/>
            <p:cNvSpPr/>
            <p:nvPr/>
          </p:nvSpPr>
          <p:spPr>
            <a:xfrm>
              <a:off x="6253305" y="483841"/>
              <a:ext cx="28829" cy="28005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1"/>
            <p:cNvSpPr/>
            <p:nvPr/>
          </p:nvSpPr>
          <p:spPr>
            <a:xfrm>
              <a:off x="6170903" y="477321"/>
              <a:ext cx="35556" cy="21107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1"/>
            <p:cNvSpPr/>
            <p:nvPr/>
          </p:nvSpPr>
          <p:spPr>
            <a:xfrm>
              <a:off x="6275029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1"/>
            <p:cNvSpPr/>
            <p:nvPr/>
          </p:nvSpPr>
          <p:spPr>
            <a:xfrm>
              <a:off x="6355201" y="343850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1"/>
            <p:cNvSpPr/>
            <p:nvPr/>
          </p:nvSpPr>
          <p:spPr>
            <a:xfrm>
              <a:off x="5738265" y="521181"/>
              <a:ext cx="29858" cy="27628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1"/>
            <p:cNvSpPr/>
            <p:nvPr/>
          </p:nvSpPr>
          <p:spPr>
            <a:xfrm>
              <a:off x="6327196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1"/>
            <p:cNvSpPr/>
            <p:nvPr/>
          </p:nvSpPr>
          <p:spPr>
            <a:xfrm>
              <a:off x="6275235" y="427659"/>
              <a:ext cx="30030" cy="22033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1"/>
            <p:cNvSpPr/>
            <p:nvPr/>
          </p:nvSpPr>
          <p:spPr>
            <a:xfrm>
              <a:off x="5818951" y="58308"/>
              <a:ext cx="287842" cy="233513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1"/>
            <p:cNvSpPr/>
            <p:nvPr/>
          </p:nvSpPr>
          <p:spPr>
            <a:xfrm>
              <a:off x="5844005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1"/>
            <p:cNvSpPr/>
            <p:nvPr/>
          </p:nvSpPr>
          <p:spPr>
            <a:xfrm>
              <a:off x="5727420" y="170774"/>
              <a:ext cx="321853" cy="242471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1"/>
            <p:cNvSpPr/>
            <p:nvPr/>
          </p:nvSpPr>
          <p:spPr>
            <a:xfrm>
              <a:off x="5739809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1"/>
            <p:cNvSpPr/>
            <p:nvPr/>
          </p:nvSpPr>
          <p:spPr>
            <a:xfrm>
              <a:off x="5945832" y="60367"/>
              <a:ext cx="375701" cy="224384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1"/>
            <p:cNvSpPr/>
            <p:nvPr/>
          </p:nvSpPr>
          <p:spPr>
            <a:xfrm>
              <a:off x="5977990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1"/>
            <p:cNvSpPr/>
            <p:nvPr/>
          </p:nvSpPr>
          <p:spPr>
            <a:xfrm>
              <a:off x="5750654" y="187728"/>
              <a:ext cx="335066" cy="369695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1"/>
            <p:cNvSpPr/>
            <p:nvPr/>
          </p:nvSpPr>
          <p:spPr>
            <a:xfrm>
              <a:off x="5749110" y="182100"/>
              <a:ext cx="334654" cy="381501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1"/>
            <p:cNvSpPr/>
            <p:nvPr/>
          </p:nvSpPr>
          <p:spPr>
            <a:xfrm>
              <a:off x="5823069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1"/>
            <p:cNvSpPr/>
            <p:nvPr/>
          </p:nvSpPr>
          <p:spPr>
            <a:xfrm>
              <a:off x="5827325" y="191195"/>
              <a:ext cx="323809" cy="412698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1"/>
            <p:cNvSpPr/>
            <p:nvPr/>
          </p:nvSpPr>
          <p:spPr>
            <a:xfrm>
              <a:off x="5985334" y="145377"/>
              <a:ext cx="385379" cy="31849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1"/>
            <p:cNvSpPr/>
            <p:nvPr/>
          </p:nvSpPr>
          <p:spPr>
            <a:xfrm>
              <a:off x="5976823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1"/>
            <p:cNvSpPr/>
            <p:nvPr/>
          </p:nvSpPr>
          <p:spPr>
            <a:xfrm>
              <a:off x="5918754" y="119191"/>
              <a:ext cx="60815" cy="59682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1"/>
            <p:cNvSpPr/>
            <p:nvPr/>
          </p:nvSpPr>
          <p:spPr>
            <a:xfrm>
              <a:off x="5948543" y="109513"/>
              <a:ext cx="30648" cy="57761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1"/>
            <p:cNvSpPr/>
            <p:nvPr/>
          </p:nvSpPr>
          <p:spPr>
            <a:xfrm>
              <a:off x="5974489" y="103713"/>
              <a:ext cx="17881" cy="63938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1"/>
            <p:cNvSpPr/>
            <p:nvPr/>
          </p:nvSpPr>
          <p:spPr>
            <a:xfrm>
              <a:off x="5997724" y="100247"/>
              <a:ext cx="97263" cy="7670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1"/>
            <p:cNvSpPr/>
            <p:nvPr/>
          </p:nvSpPr>
          <p:spPr>
            <a:xfrm>
              <a:off x="6041894" y="124271"/>
              <a:ext cx="72072" cy="21930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1"/>
            <p:cNvSpPr/>
            <p:nvPr/>
          </p:nvSpPr>
          <p:spPr>
            <a:xfrm>
              <a:off x="5992336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1"/>
            <p:cNvSpPr/>
            <p:nvPr/>
          </p:nvSpPr>
          <p:spPr>
            <a:xfrm>
              <a:off x="6019037" y="189307"/>
              <a:ext cx="46915" cy="20146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1"/>
            <p:cNvSpPr/>
            <p:nvPr/>
          </p:nvSpPr>
          <p:spPr>
            <a:xfrm>
              <a:off x="6243661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1"/>
            <p:cNvSpPr/>
            <p:nvPr/>
          </p:nvSpPr>
          <p:spPr>
            <a:xfrm>
              <a:off x="6268440" y="200907"/>
              <a:ext cx="57726" cy="42248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1"/>
            <p:cNvSpPr/>
            <p:nvPr/>
          </p:nvSpPr>
          <p:spPr>
            <a:xfrm>
              <a:off x="5880384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1"/>
            <p:cNvSpPr/>
            <p:nvPr/>
          </p:nvSpPr>
          <p:spPr>
            <a:xfrm>
              <a:off x="5856394" y="483258"/>
              <a:ext cx="27147" cy="55392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1"/>
            <p:cNvSpPr/>
            <p:nvPr/>
          </p:nvSpPr>
          <p:spPr>
            <a:xfrm>
              <a:off x="5931898" y="210585"/>
              <a:ext cx="41493" cy="74028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1"/>
            <p:cNvSpPr/>
            <p:nvPr/>
          </p:nvSpPr>
          <p:spPr>
            <a:xfrm>
              <a:off x="5970234" y="210997"/>
              <a:ext cx="18258" cy="7166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1"/>
            <p:cNvSpPr/>
            <p:nvPr/>
          </p:nvSpPr>
          <p:spPr>
            <a:xfrm>
              <a:off x="5859860" y="189685"/>
              <a:ext cx="99974" cy="86006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1"/>
            <p:cNvSpPr/>
            <p:nvPr/>
          </p:nvSpPr>
          <p:spPr>
            <a:xfrm>
              <a:off x="5850972" y="183473"/>
              <a:ext cx="122008" cy="33737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1"/>
            <p:cNvSpPr/>
            <p:nvPr/>
          </p:nvSpPr>
          <p:spPr>
            <a:xfrm>
              <a:off x="5773889" y="389530"/>
              <a:ext cx="17469" cy="52304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1"/>
            <p:cNvSpPr/>
            <p:nvPr/>
          </p:nvSpPr>
          <p:spPr>
            <a:xfrm>
              <a:off x="6109676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1"/>
            <p:cNvSpPr/>
            <p:nvPr/>
          </p:nvSpPr>
          <p:spPr>
            <a:xfrm>
              <a:off x="6098041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1"/>
            <p:cNvSpPr/>
            <p:nvPr/>
          </p:nvSpPr>
          <p:spPr>
            <a:xfrm>
              <a:off x="6208792" y="96369"/>
              <a:ext cx="52716" cy="26907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1"/>
            <p:cNvSpPr/>
            <p:nvPr/>
          </p:nvSpPr>
          <p:spPr>
            <a:xfrm>
              <a:off x="6793193" y="782597"/>
              <a:ext cx="20558" cy="64316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1"/>
            <p:cNvSpPr/>
            <p:nvPr/>
          </p:nvSpPr>
          <p:spPr>
            <a:xfrm>
              <a:off x="6752524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1"/>
            <p:cNvSpPr/>
            <p:nvPr/>
          </p:nvSpPr>
          <p:spPr>
            <a:xfrm>
              <a:off x="6736668" y="806998"/>
              <a:ext cx="20180" cy="64728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1"/>
            <p:cNvSpPr/>
            <p:nvPr/>
          </p:nvSpPr>
          <p:spPr>
            <a:xfrm>
              <a:off x="6699465" y="741173"/>
              <a:ext cx="20592" cy="64693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1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1"/>
            <p:cNvSpPr/>
            <p:nvPr/>
          </p:nvSpPr>
          <p:spPr>
            <a:xfrm>
              <a:off x="6709933" y="65132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1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1"/>
            <p:cNvSpPr/>
            <p:nvPr/>
          </p:nvSpPr>
          <p:spPr>
            <a:xfrm>
              <a:off x="6840074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1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1"/>
            <p:cNvSpPr/>
            <p:nvPr/>
          </p:nvSpPr>
          <p:spPr>
            <a:xfrm>
              <a:off x="491492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1"/>
            <p:cNvSpPr/>
            <p:nvPr/>
          </p:nvSpPr>
          <p:spPr>
            <a:xfrm>
              <a:off x="4932740" y="220676"/>
              <a:ext cx="594491" cy="408614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1"/>
            <p:cNvSpPr/>
            <p:nvPr/>
          </p:nvSpPr>
          <p:spPr>
            <a:xfrm>
              <a:off x="487202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1"/>
            <p:cNvSpPr/>
            <p:nvPr/>
          </p:nvSpPr>
          <p:spPr>
            <a:xfrm>
              <a:off x="506181" y="84116"/>
              <a:ext cx="714577" cy="598678"/>
            </a:xfrm>
            <a:custGeom>
              <a:avLst/>
              <a:gdLst/>
              <a:ahLst/>
              <a:cxnLst/>
              <a:rect l="l" t="t" r="r" b="b"/>
              <a:pathLst>
                <a:path w="20821" h="17444" extrusionOk="0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1"/>
            <p:cNvSpPr/>
            <p:nvPr/>
          </p:nvSpPr>
          <p:spPr>
            <a:xfrm>
              <a:off x="512015" y="138960"/>
              <a:ext cx="766434" cy="673530"/>
            </a:xfrm>
            <a:custGeom>
              <a:avLst/>
              <a:gdLst/>
              <a:ahLst/>
              <a:cxnLst/>
              <a:rect l="l" t="t" r="r" b="b"/>
              <a:pathLst>
                <a:path w="22332" h="19625" extrusionOk="0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1"/>
            <p:cNvSpPr/>
            <p:nvPr/>
          </p:nvSpPr>
          <p:spPr>
            <a:xfrm>
              <a:off x="1236579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1"/>
            <p:cNvSpPr/>
            <p:nvPr/>
          </p:nvSpPr>
          <p:spPr>
            <a:xfrm>
              <a:off x="1237368" y="299303"/>
              <a:ext cx="17469" cy="24813"/>
            </a:xfrm>
            <a:custGeom>
              <a:avLst/>
              <a:gdLst/>
              <a:ahLst/>
              <a:cxnLst/>
              <a:rect l="l" t="t" r="r" b="b"/>
              <a:pathLst>
                <a:path w="509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1"/>
            <p:cNvSpPr/>
            <p:nvPr/>
          </p:nvSpPr>
          <p:spPr>
            <a:xfrm>
              <a:off x="828411" y="777552"/>
              <a:ext cx="66238" cy="17091"/>
            </a:xfrm>
            <a:custGeom>
              <a:avLst/>
              <a:gdLst/>
              <a:ahLst/>
              <a:cxnLst/>
              <a:rect l="l" t="t" r="r" b="b"/>
              <a:pathLst>
                <a:path w="1930" h="498" extrusionOk="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1"/>
            <p:cNvSpPr/>
            <p:nvPr/>
          </p:nvSpPr>
          <p:spPr>
            <a:xfrm>
              <a:off x="886515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1"/>
            <p:cNvSpPr/>
            <p:nvPr/>
          </p:nvSpPr>
          <p:spPr>
            <a:xfrm>
              <a:off x="591775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1"/>
            <p:cNvSpPr/>
            <p:nvPr/>
          </p:nvSpPr>
          <p:spPr>
            <a:xfrm>
              <a:off x="807098" y="581310"/>
              <a:ext cx="31986" cy="27078"/>
            </a:xfrm>
            <a:custGeom>
              <a:avLst/>
              <a:gdLst/>
              <a:ahLst/>
              <a:cxnLst/>
              <a:rect l="l" t="t" r="r" b="b"/>
              <a:pathLst>
                <a:path w="932" h="789" extrusionOk="0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1"/>
            <p:cNvSpPr/>
            <p:nvPr/>
          </p:nvSpPr>
          <p:spPr>
            <a:xfrm>
              <a:off x="974408" y="520049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1"/>
            <p:cNvSpPr/>
            <p:nvPr/>
          </p:nvSpPr>
          <p:spPr>
            <a:xfrm>
              <a:off x="760080" y="631108"/>
              <a:ext cx="40292" cy="22617"/>
            </a:xfrm>
            <a:custGeom>
              <a:avLst/>
              <a:gdLst/>
              <a:ahLst/>
              <a:cxnLst/>
              <a:rect l="l" t="t" r="r" b="b"/>
              <a:pathLst>
                <a:path w="1174" h="659" extrusionOk="0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1"/>
            <p:cNvSpPr/>
            <p:nvPr/>
          </p:nvSpPr>
          <p:spPr>
            <a:xfrm>
              <a:off x="903160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1"/>
            <p:cNvSpPr/>
            <p:nvPr/>
          </p:nvSpPr>
          <p:spPr>
            <a:xfrm>
              <a:off x="583298" y="543489"/>
              <a:ext cx="39022" cy="21862"/>
            </a:xfrm>
            <a:custGeom>
              <a:avLst/>
              <a:gdLst/>
              <a:ahLst/>
              <a:cxnLst/>
              <a:rect l="l" t="t" r="r" b="b"/>
              <a:pathLst>
                <a:path w="1137" h="637" extrusionOk="0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1"/>
            <p:cNvSpPr/>
            <p:nvPr/>
          </p:nvSpPr>
          <p:spPr>
            <a:xfrm>
              <a:off x="519360" y="423541"/>
              <a:ext cx="37203" cy="26118"/>
            </a:xfrm>
            <a:custGeom>
              <a:avLst/>
              <a:gdLst/>
              <a:ahLst/>
              <a:cxnLst/>
              <a:rect l="l" t="t" r="r" b="b"/>
              <a:pathLst>
                <a:path w="1084" h="761" extrusionOk="0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1"/>
            <p:cNvSpPr/>
            <p:nvPr/>
          </p:nvSpPr>
          <p:spPr>
            <a:xfrm>
              <a:off x="1146180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1"/>
            <p:cNvSpPr/>
            <p:nvPr/>
          </p:nvSpPr>
          <p:spPr>
            <a:xfrm>
              <a:off x="649981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1"/>
            <p:cNvSpPr/>
            <p:nvPr/>
          </p:nvSpPr>
          <p:spPr>
            <a:xfrm>
              <a:off x="887442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1"/>
            <p:cNvSpPr/>
            <p:nvPr/>
          </p:nvSpPr>
          <p:spPr>
            <a:xfrm>
              <a:off x="528729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1"/>
            <p:cNvSpPr/>
            <p:nvPr/>
          </p:nvSpPr>
          <p:spPr>
            <a:xfrm>
              <a:off x="1134511" y="282280"/>
              <a:ext cx="36585" cy="21072"/>
            </a:xfrm>
            <a:custGeom>
              <a:avLst/>
              <a:gdLst/>
              <a:ahLst/>
              <a:cxnLst/>
              <a:rect l="l" t="t" r="r" b="b"/>
              <a:pathLst>
                <a:path w="1066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1"/>
            <p:cNvSpPr/>
            <p:nvPr/>
          </p:nvSpPr>
          <p:spPr>
            <a:xfrm>
              <a:off x="1169792" y="230594"/>
              <a:ext cx="29961" cy="22342"/>
            </a:xfrm>
            <a:custGeom>
              <a:avLst/>
              <a:gdLst/>
              <a:ahLst/>
              <a:cxnLst/>
              <a:rect l="l" t="t" r="r" b="b"/>
              <a:pathLst>
                <a:path w="873" h="651" extrusionOk="0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1"/>
            <p:cNvSpPr/>
            <p:nvPr/>
          </p:nvSpPr>
          <p:spPr>
            <a:xfrm>
              <a:off x="669818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1"/>
            <p:cNvSpPr/>
            <p:nvPr/>
          </p:nvSpPr>
          <p:spPr>
            <a:xfrm>
              <a:off x="1098029" y="170362"/>
              <a:ext cx="34938" cy="21141"/>
            </a:xfrm>
            <a:custGeom>
              <a:avLst/>
              <a:gdLst/>
              <a:ahLst/>
              <a:cxnLst/>
              <a:rect l="l" t="t" r="r" b="b"/>
              <a:pathLst>
                <a:path w="1018" h="616" extrusionOk="0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1"/>
            <p:cNvSpPr/>
            <p:nvPr/>
          </p:nvSpPr>
          <p:spPr>
            <a:xfrm>
              <a:off x="1046789" y="483841"/>
              <a:ext cx="29172" cy="28005"/>
            </a:xfrm>
            <a:custGeom>
              <a:avLst/>
              <a:gdLst/>
              <a:ahLst/>
              <a:cxnLst/>
              <a:rect l="l" t="t" r="r" b="b"/>
              <a:pathLst>
                <a:path w="850" h="816" extrusionOk="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1"/>
            <p:cNvSpPr/>
            <p:nvPr/>
          </p:nvSpPr>
          <p:spPr>
            <a:xfrm>
              <a:off x="964387" y="477321"/>
              <a:ext cx="35830" cy="21107"/>
            </a:xfrm>
            <a:custGeom>
              <a:avLst/>
              <a:gdLst/>
              <a:ahLst/>
              <a:cxnLst/>
              <a:rect l="l" t="t" r="r" b="b"/>
              <a:pathLst>
                <a:path w="1044" h="615" extrusionOk="0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1"/>
            <p:cNvSpPr/>
            <p:nvPr/>
          </p:nvSpPr>
          <p:spPr>
            <a:xfrm>
              <a:off x="1068514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1"/>
            <p:cNvSpPr/>
            <p:nvPr/>
          </p:nvSpPr>
          <p:spPr>
            <a:xfrm>
              <a:off x="1148685" y="343850"/>
              <a:ext cx="31403" cy="27525"/>
            </a:xfrm>
            <a:custGeom>
              <a:avLst/>
              <a:gdLst/>
              <a:ahLst/>
              <a:cxnLst/>
              <a:rect l="l" t="t" r="r" b="b"/>
              <a:pathLst>
                <a:path w="915" h="802" extrusionOk="0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1"/>
            <p:cNvSpPr/>
            <p:nvPr/>
          </p:nvSpPr>
          <p:spPr>
            <a:xfrm>
              <a:off x="532058" y="521181"/>
              <a:ext cx="29927" cy="27628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1"/>
            <p:cNvSpPr/>
            <p:nvPr/>
          </p:nvSpPr>
          <p:spPr>
            <a:xfrm>
              <a:off x="1120680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1"/>
            <p:cNvSpPr/>
            <p:nvPr/>
          </p:nvSpPr>
          <p:spPr>
            <a:xfrm>
              <a:off x="1068720" y="427659"/>
              <a:ext cx="30236" cy="22033"/>
            </a:xfrm>
            <a:custGeom>
              <a:avLst/>
              <a:gdLst/>
              <a:ahLst/>
              <a:cxnLst/>
              <a:rect l="l" t="t" r="r" b="b"/>
              <a:pathLst>
                <a:path w="881" h="642" extrusionOk="0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1"/>
            <p:cNvSpPr/>
            <p:nvPr/>
          </p:nvSpPr>
          <p:spPr>
            <a:xfrm>
              <a:off x="612435" y="58308"/>
              <a:ext cx="288082" cy="233513"/>
            </a:xfrm>
            <a:custGeom>
              <a:avLst/>
              <a:gdLst/>
              <a:ahLst/>
              <a:cxnLst/>
              <a:rect l="l" t="t" r="r" b="b"/>
              <a:pathLst>
                <a:path w="8394" h="6804" extrusionOk="0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1"/>
            <p:cNvSpPr/>
            <p:nvPr/>
          </p:nvSpPr>
          <p:spPr>
            <a:xfrm>
              <a:off x="637489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1"/>
            <p:cNvSpPr/>
            <p:nvPr/>
          </p:nvSpPr>
          <p:spPr>
            <a:xfrm>
              <a:off x="521316" y="170774"/>
              <a:ext cx="321441" cy="242471"/>
            </a:xfrm>
            <a:custGeom>
              <a:avLst/>
              <a:gdLst/>
              <a:ahLst/>
              <a:cxnLst/>
              <a:rect l="l" t="t" r="r" b="b"/>
              <a:pathLst>
                <a:path w="9366" h="7065" extrusionOk="0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1"/>
            <p:cNvSpPr/>
            <p:nvPr/>
          </p:nvSpPr>
          <p:spPr>
            <a:xfrm>
              <a:off x="533293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1"/>
            <p:cNvSpPr/>
            <p:nvPr/>
          </p:nvSpPr>
          <p:spPr>
            <a:xfrm>
              <a:off x="739351" y="60367"/>
              <a:ext cx="375667" cy="224384"/>
            </a:xfrm>
            <a:custGeom>
              <a:avLst/>
              <a:gdLst/>
              <a:ahLst/>
              <a:cxnLst/>
              <a:rect l="l" t="t" r="r" b="b"/>
              <a:pathLst>
                <a:path w="10946" h="6538" extrusionOk="0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1"/>
            <p:cNvSpPr/>
            <p:nvPr/>
          </p:nvSpPr>
          <p:spPr>
            <a:xfrm>
              <a:off x="771474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1"/>
            <p:cNvSpPr/>
            <p:nvPr/>
          </p:nvSpPr>
          <p:spPr>
            <a:xfrm>
              <a:off x="544139" y="187728"/>
              <a:ext cx="335238" cy="369695"/>
            </a:xfrm>
            <a:custGeom>
              <a:avLst/>
              <a:gdLst/>
              <a:ahLst/>
              <a:cxnLst/>
              <a:rect l="l" t="t" r="r" b="b"/>
              <a:pathLst>
                <a:path w="9768" h="10772" extrusionOk="0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1"/>
            <p:cNvSpPr/>
            <p:nvPr/>
          </p:nvSpPr>
          <p:spPr>
            <a:xfrm>
              <a:off x="542594" y="181928"/>
              <a:ext cx="335032" cy="381673"/>
            </a:xfrm>
            <a:custGeom>
              <a:avLst/>
              <a:gdLst/>
              <a:ahLst/>
              <a:cxnLst/>
              <a:rect l="l" t="t" r="r" b="b"/>
              <a:pathLst>
                <a:path w="9762" h="11121" extrusionOk="0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1"/>
            <p:cNvSpPr/>
            <p:nvPr/>
          </p:nvSpPr>
          <p:spPr>
            <a:xfrm>
              <a:off x="616554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1"/>
            <p:cNvSpPr/>
            <p:nvPr/>
          </p:nvSpPr>
          <p:spPr>
            <a:xfrm>
              <a:off x="620844" y="191195"/>
              <a:ext cx="323775" cy="412698"/>
            </a:xfrm>
            <a:custGeom>
              <a:avLst/>
              <a:gdLst/>
              <a:ahLst/>
              <a:cxnLst/>
              <a:rect l="l" t="t" r="r" b="b"/>
              <a:pathLst>
                <a:path w="9434" h="12025" extrusionOk="0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1"/>
            <p:cNvSpPr/>
            <p:nvPr/>
          </p:nvSpPr>
          <p:spPr>
            <a:xfrm>
              <a:off x="779231" y="145377"/>
              <a:ext cx="384967" cy="318490"/>
            </a:xfrm>
            <a:custGeom>
              <a:avLst/>
              <a:gdLst/>
              <a:ahLst/>
              <a:cxnLst/>
              <a:rect l="l" t="t" r="r" b="b"/>
              <a:pathLst>
                <a:path w="11217" h="9280" extrusionOk="0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1"/>
            <p:cNvSpPr/>
            <p:nvPr/>
          </p:nvSpPr>
          <p:spPr>
            <a:xfrm>
              <a:off x="770719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1"/>
            <p:cNvSpPr/>
            <p:nvPr/>
          </p:nvSpPr>
          <p:spPr>
            <a:xfrm>
              <a:off x="712238" y="119191"/>
              <a:ext cx="61227" cy="59682"/>
            </a:xfrm>
            <a:custGeom>
              <a:avLst/>
              <a:gdLst/>
              <a:ahLst/>
              <a:cxnLst/>
              <a:rect l="l" t="t" r="r" b="b"/>
              <a:pathLst>
                <a:path w="1784" h="1739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1"/>
            <p:cNvSpPr/>
            <p:nvPr/>
          </p:nvSpPr>
          <p:spPr>
            <a:xfrm>
              <a:off x="742062" y="109513"/>
              <a:ext cx="30613" cy="57761"/>
            </a:xfrm>
            <a:custGeom>
              <a:avLst/>
              <a:gdLst/>
              <a:ahLst/>
              <a:cxnLst/>
              <a:rect l="l" t="t" r="r" b="b"/>
              <a:pathLst>
                <a:path w="892" h="1683" extrusionOk="0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1"/>
            <p:cNvSpPr/>
            <p:nvPr/>
          </p:nvSpPr>
          <p:spPr>
            <a:xfrm>
              <a:off x="768385" y="103713"/>
              <a:ext cx="17469" cy="63938"/>
            </a:xfrm>
            <a:custGeom>
              <a:avLst/>
              <a:gdLst/>
              <a:ahLst/>
              <a:cxnLst/>
              <a:rect l="l" t="t" r="r" b="b"/>
              <a:pathLst>
                <a:path w="509" h="1863" extrusionOk="0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1"/>
            <p:cNvSpPr/>
            <p:nvPr/>
          </p:nvSpPr>
          <p:spPr>
            <a:xfrm>
              <a:off x="791243" y="100247"/>
              <a:ext cx="97229" cy="76705"/>
            </a:xfrm>
            <a:custGeom>
              <a:avLst/>
              <a:gdLst/>
              <a:ahLst/>
              <a:cxnLst/>
              <a:rect l="l" t="t" r="r" b="b"/>
              <a:pathLst>
                <a:path w="2833" h="2235" extrusionOk="0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1"/>
            <p:cNvSpPr/>
            <p:nvPr/>
          </p:nvSpPr>
          <p:spPr>
            <a:xfrm>
              <a:off x="835378" y="124648"/>
              <a:ext cx="72072" cy="21587"/>
            </a:xfrm>
            <a:custGeom>
              <a:avLst/>
              <a:gdLst/>
              <a:ahLst/>
              <a:cxnLst/>
              <a:rect l="l" t="t" r="r" b="b"/>
              <a:pathLst>
                <a:path w="2100" h="629" extrusionOk="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1"/>
            <p:cNvSpPr/>
            <p:nvPr/>
          </p:nvSpPr>
          <p:spPr>
            <a:xfrm>
              <a:off x="785820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1"/>
            <p:cNvSpPr/>
            <p:nvPr/>
          </p:nvSpPr>
          <p:spPr>
            <a:xfrm>
              <a:off x="812521" y="189307"/>
              <a:ext cx="47293" cy="20146"/>
            </a:xfrm>
            <a:custGeom>
              <a:avLst/>
              <a:gdLst/>
              <a:ahLst/>
              <a:cxnLst/>
              <a:rect l="l" t="t" r="r" b="b"/>
              <a:pathLst>
                <a:path w="1378" h="587" extrusionOk="0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1"/>
            <p:cNvSpPr/>
            <p:nvPr/>
          </p:nvSpPr>
          <p:spPr>
            <a:xfrm>
              <a:off x="1037145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1"/>
            <p:cNvSpPr/>
            <p:nvPr/>
          </p:nvSpPr>
          <p:spPr>
            <a:xfrm>
              <a:off x="1062336" y="200907"/>
              <a:ext cx="57349" cy="41870"/>
            </a:xfrm>
            <a:custGeom>
              <a:avLst/>
              <a:gdLst/>
              <a:ahLst/>
              <a:cxnLst/>
              <a:rect l="l" t="t" r="r" b="b"/>
              <a:pathLst>
                <a:path w="1671" h="1220" extrusionOk="0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1"/>
            <p:cNvSpPr/>
            <p:nvPr/>
          </p:nvSpPr>
          <p:spPr>
            <a:xfrm>
              <a:off x="673868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1"/>
            <p:cNvSpPr/>
            <p:nvPr/>
          </p:nvSpPr>
          <p:spPr>
            <a:xfrm>
              <a:off x="650256" y="483258"/>
              <a:ext cx="26770" cy="55392"/>
            </a:xfrm>
            <a:custGeom>
              <a:avLst/>
              <a:gdLst/>
              <a:ahLst/>
              <a:cxnLst/>
              <a:rect l="l" t="t" r="r" b="b"/>
              <a:pathLst>
                <a:path w="780" h="1614" extrusionOk="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1"/>
            <p:cNvSpPr/>
            <p:nvPr/>
          </p:nvSpPr>
          <p:spPr>
            <a:xfrm>
              <a:off x="725005" y="210585"/>
              <a:ext cx="41459" cy="74028"/>
            </a:xfrm>
            <a:custGeom>
              <a:avLst/>
              <a:gdLst/>
              <a:ahLst/>
              <a:cxnLst/>
              <a:rect l="l" t="t" r="r" b="b"/>
              <a:pathLst>
                <a:path w="1208" h="2157" extrusionOk="0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1"/>
            <p:cNvSpPr/>
            <p:nvPr/>
          </p:nvSpPr>
          <p:spPr>
            <a:xfrm>
              <a:off x="764130" y="210997"/>
              <a:ext cx="17846" cy="71660"/>
            </a:xfrm>
            <a:custGeom>
              <a:avLst/>
              <a:gdLst/>
              <a:ahLst/>
              <a:cxnLst/>
              <a:rect l="l" t="t" r="r" b="b"/>
              <a:pathLst>
                <a:path w="520" h="2088" extrusionOk="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1"/>
            <p:cNvSpPr/>
            <p:nvPr/>
          </p:nvSpPr>
          <p:spPr>
            <a:xfrm>
              <a:off x="653345" y="189685"/>
              <a:ext cx="100352" cy="86006"/>
            </a:xfrm>
            <a:custGeom>
              <a:avLst/>
              <a:gdLst/>
              <a:ahLst/>
              <a:cxnLst/>
              <a:rect l="l" t="t" r="r" b="b"/>
              <a:pathLst>
                <a:path w="2924" h="2506" extrusionOk="0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1"/>
            <p:cNvSpPr/>
            <p:nvPr/>
          </p:nvSpPr>
          <p:spPr>
            <a:xfrm>
              <a:off x="644456" y="183232"/>
              <a:ext cx="122008" cy="33977"/>
            </a:xfrm>
            <a:custGeom>
              <a:avLst/>
              <a:gdLst/>
              <a:ahLst/>
              <a:cxnLst/>
              <a:rect l="l" t="t" r="r" b="b"/>
              <a:pathLst>
                <a:path w="3555" h="990" extrusionOk="0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1"/>
            <p:cNvSpPr/>
            <p:nvPr/>
          </p:nvSpPr>
          <p:spPr>
            <a:xfrm>
              <a:off x="567373" y="389530"/>
              <a:ext cx="17846" cy="52304"/>
            </a:xfrm>
            <a:custGeom>
              <a:avLst/>
              <a:gdLst/>
              <a:ahLst/>
              <a:cxnLst/>
              <a:rect l="l" t="t" r="r" b="b"/>
              <a:pathLst>
                <a:path w="520" h="1524" extrusionOk="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1"/>
            <p:cNvSpPr/>
            <p:nvPr/>
          </p:nvSpPr>
          <p:spPr>
            <a:xfrm>
              <a:off x="903160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1"/>
            <p:cNvSpPr/>
            <p:nvPr/>
          </p:nvSpPr>
          <p:spPr>
            <a:xfrm>
              <a:off x="891526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1"/>
            <p:cNvSpPr/>
            <p:nvPr/>
          </p:nvSpPr>
          <p:spPr>
            <a:xfrm>
              <a:off x="1002688" y="96369"/>
              <a:ext cx="52304" cy="27147"/>
            </a:xfrm>
            <a:custGeom>
              <a:avLst/>
              <a:gdLst/>
              <a:ahLst/>
              <a:cxnLst/>
              <a:rect l="l" t="t" r="r" b="b"/>
              <a:pathLst>
                <a:path w="1524" h="791" extrusionOk="0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1"/>
            <p:cNvSpPr/>
            <p:nvPr/>
          </p:nvSpPr>
          <p:spPr>
            <a:xfrm>
              <a:off x="1587089" y="782597"/>
              <a:ext cx="20146" cy="64316"/>
            </a:xfrm>
            <a:custGeom>
              <a:avLst/>
              <a:gdLst/>
              <a:ahLst/>
              <a:cxnLst/>
              <a:rect l="l" t="t" r="r" b="b"/>
              <a:pathLst>
                <a:path w="587" h="1874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1"/>
            <p:cNvSpPr/>
            <p:nvPr/>
          </p:nvSpPr>
          <p:spPr>
            <a:xfrm>
              <a:off x="1546420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1"/>
            <p:cNvSpPr/>
            <p:nvPr/>
          </p:nvSpPr>
          <p:spPr>
            <a:xfrm>
              <a:off x="1530152" y="80699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1"/>
            <p:cNvSpPr/>
            <p:nvPr/>
          </p:nvSpPr>
          <p:spPr>
            <a:xfrm>
              <a:off x="1493361" y="74117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1"/>
            <p:cNvSpPr/>
            <p:nvPr/>
          </p:nvSpPr>
          <p:spPr>
            <a:xfrm>
              <a:off x="1475172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1"/>
            <p:cNvSpPr/>
            <p:nvPr/>
          </p:nvSpPr>
          <p:spPr>
            <a:xfrm>
              <a:off x="1503417" y="651323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1"/>
            <p:cNvSpPr/>
            <p:nvPr/>
          </p:nvSpPr>
          <p:spPr>
            <a:xfrm>
              <a:off x="1674228" y="807376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1"/>
            <p:cNvSpPr/>
            <p:nvPr/>
          </p:nvSpPr>
          <p:spPr>
            <a:xfrm>
              <a:off x="1633558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1"/>
            <p:cNvSpPr/>
            <p:nvPr/>
          </p:nvSpPr>
          <p:spPr>
            <a:xfrm>
              <a:off x="1623468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1"/>
            <p:cNvSpPr/>
            <p:nvPr/>
          </p:nvSpPr>
          <p:spPr>
            <a:xfrm>
              <a:off x="-29158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1"/>
            <p:cNvSpPr/>
            <p:nvPr/>
          </p:nvSpPr>
          <p:spPr>
            <a:xfrm>
              <a:off x="-273398" y="221053"/>
              <a:ext cx="594525" cy="408236"/>
            </a:xfrm>
            <a:custGeom>
              <a:avLst/>
              <a:gdLst/>
              <a:ahLst/>
              <a:cxnLst/>
              <a:rect l="l" t="t" r="r" b="b"/>
              <a:pathLst>
                <a:path w="17323" h="11895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1"/>
            <p:cNvSpPr/>
            <p:nvPr/>
          </p:nvSpPr>
          <p:spPr>
            <a:xfrm>
              <a:off x="8421299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1"/>
            <p:cNvSpPr/>
            <p:nvPr/>
          </p:nvSpPr>
          <p:spPr>
            <a:xfrm>
              <a:off x="7884912" y="3848265"/>
              <a:ext cx="566246" cy="188623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1"/>
            <p:cNvSpPr/>
            <p:nvPr/>
          </p:nvSpPr>
          <p:spPr>
            <a:xfrm>
              <a:off x="7937971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1"/>
            <p:cNvSpPr/>
            <p:nvPr/>
          </p:nvSpPr>
          <p:spPr>
            <a:xfrm>
              <a:off x="8103359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1"/>
            <p:cNvSpPr/>
            <p:nvPr/>
          </p:nvSpPr>
          <p:spPr>
            <a:xfrm>
              <a:off x="8040622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1"/>
            <p:cNvSpPr/>
            <p:nvPr/>
          </p:nvSpPr>
          <p:spPr>
            <a:xfrm>
              <a:off x="8010798" y="3864121"/>
              <a:ext cx="23269" cy="21347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1"/>
            <p:cNvSpPr/>
            <p:nvPr/>
          </p:nvSpPr>
          <p:spPr>
            <a:xfrm>
              <a:off x="8160673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1"/>
            <p:cNvSpPr/>
            <p:nvPr/>
          </p:nvSpPr>
          <p:spPr>
            <a:xfrm>
              <a:off x="8207143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1"/>
            <p:cNvSpPr/>
            <p:nvPr/>
          </p:nvSpPr>
          <p:spPr>
            <a:xfrm>
              <a:off x="8241600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1"/>
            <p:cNvSpPr/>
            <p:nvPr/>
          </p:nvSpPr>
          <p:spPr>
            <a:xfrm>
              <a:off x="8241977" y="3880389"/>
              <a:ext cx="31025" cy="58893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1"/>
            <p:cNvSpPr/>
            <p:nvPr/>
          </p:nvSpPr>
          <p:spPr>
            <a:xfrm>
              <a:off x="8184663" y="3893156"/>
              <a:ext cx="19803" cy="22891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1"/>
            <p:cNvSpPr/>
            <p:nvPr/>
          </p:nvSpPr>
          <p:spPr>
            <a:xfrm>
              <a:off x="8301248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1"/>
            <p:cNvSpPr/>
            <p:nvPr/>
          </p:nvSpPr>
          <p:spPr>
            <a:xfrm>
              <a:off x="8302415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1"/>
            <p:cNvSpPr/>
            <p:nvPr/>
          </p:nvSpPr>
          <p:spPr>
            <a:xfrm>
              <a:off x="8354307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1"/>
            <p:cNvSpPr/>
            <p:nvPr/>
          </p:nvSpPr>
          <p:spPr>
            <a:xfrm>
              <a:off x="8410454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1"/>
            <p:cNvSpPr/>
            <p:nvPr/>
          </p:nvSpPr>
          <p:spPr>
            <a:xfrm>
              <a:off x="7545281" y="3999857"/>
              <a:ext cx="962024" cy="845302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1"/>
            <p:cNvSpPr/>
            <p:nvPr/>
          </p:nvSpPr>
          <p:spPr>
            <a:xfrm>
              <a:off x="8405821" y="4132126"/>
              <a:ext cx="106529" cy="127053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1"/>
            <p:cNvSpPr/>
            <p:nvPr/>
          </p:nvSpPr>
          <p:spPr>
            <a:xfrm>
              <a:off x="8458468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1"/>
            <p:cNvSpPr/>
            <p:nvPr/>
          </p:nvSpPr>
          <p:spPr>
            <a:xfrm>
              <a:off x="8482869" y="4132126"/>
              <a:ext cx="32570" cy="60815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1"/>
            <p:cNvSpPr/>
            <p:nvPr/>
          </p:nvSpPr>
          <p:spPr>
            <a:xfrm>
              <a:off x="8491003" y="4087201"/>
              <a:ext cx="67439" cy="134020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1"/>
            <p:cNvSpPr/>
            <p:nvPr/>
          </p:nvSpPr>
          <p:spPr>
            <a:xfrm>
              <a:off x="8545229" y="4102679"/>
              <a:ext cx="26358" cy="4846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1"/>
            <p:cNvSpPr/>
            <p:nvPr/>
          </p:nvSpPr>
          <p:spPr>
            <a:xfrm>
              <a:off x="8571552" y="4106935"/>
              <a:ext cx="23269" cy="39159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1"/>
            <p:cNvSpPr/>
            <p:nvPr/>
          </p:nvSpPr>
          <p:spPr>
            <a:xfrm>
              <a:off x="7703668" y="4204919"/>
              <a:ext cx="16302" cy="24813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1"/>
            <p:cNvSpPr/>
            <p:nvPr/>
          </p:nvSpPr>
          <p:spPr>
            <a:xfrm>
              <a:off x="7716469" y="4187862"/>
              <a:ext cx="23715" cy="19425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1"/>
            <p:cNvSpPr/>
            <p:nvPr/>
          </p:nvSpPr>
          <p:spPr>
            <a:xfrm>
              <a:off x="7751304" y="4158449"/>
              <a:ext cx="31025" cy="29481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1"/>
            <p:cNvSpPr/>
            <p:nvPr/>
          </p:nvSpPr>
          <p:spPr>
            <a:xfrm>
              <a:off x="7751304" y="4204919"/>
              <a:ext cx="31025" cy="24813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1"/>
            <p:cNvSpPr/>
            <p:nvPr/>
          </p:nvSpPr>
          <p:spPr>
            <a:xfrm>
              <a:off x="7800897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1"/>
            <p:cNvSpPr/>
            <p:nvPr/>
          </p:nvSpPr>
          <p:spPr>
            <a:xfrm>
              <a:off x="7826843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1"/>
            <p:cNvSpPr/>
            <p:nvPr/>
          </p:nvSpPr>
          <p:spPr>
            <a:xfrm>
              <a:off x="7860133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1"/>
            <p:cNvSpPr/>
            <p:nvPr/>
          </p:nvSpPr>
          <p:spPr>
            <a:xfrm>
              <a:off x="7851999" y="4180517"/>
              <a:ext cx="26392" cy="2272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1"/>
            <p:cNvSpPr/>
            <p:nvPr/>
          </p:nvSpPr>
          <p:spPr>
            <a:xfrm>
              <a:off x="7785384" y="4118947"/>
              <a:ext cx="25603" cy="21793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1"/>
            <p:cNvSpPr/>
            <p:nvPr/>
          </p:nvSpPr>
          <p:spPr>
            <a:xfrm>
              <a:off x="7678889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1"/>
            <p:cNvSpPr/>
            <p:nvPr/>
          </p:nvSpPr>
          <p:spPr>
            <a:xfrm>
              <a:off x="7708336" y="4253310"/>
              <a:ext cx="22445" cy="18121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1"/>
            <p:cNvSpPr/>
            <p:nvPr/>
          </p:nvSpPr>
          <p:spPr>
            <a:xfrm>
              <a:off x="7695157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1"/>
            <p:cNvSpPr/>
            <p:nvPr/>
          </p:nvSpPr>
          <p:spPr>
            <a:xfrm>
              <a:off x="7667666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1"/>
            <p:cNvSpPr/>
            <p:nvPr/>
          </p:nvSpPr>
          <p:spPr>
            <a:xfrm>
              <a:off x="7748215" y="4278913"/>
              <a:ext cx="22891" cy="19356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1"/>
            <p:cNvSpPr/>
            <p:nvPr/>
          </p:nvSpPr>
          <p:spPr>
            <a:xfrm>
              <a:off x="7645599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1"/>
            <p:cNvSpPr/>
            <p:nvPr/>
          </p:nvSpPr>
          <p:spPr>
            <a:xfrm>
              <a:off x="7821798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1"/>
            <p:cNvSpPr/>
            <p:nvPr/>
          </p:nvSpPr>
          <p:spPr>
            <a:xfrm>
              <a:off x="7792763" y="4229320"/>
              <a:ext cx="18224" cy="15547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1"/>
            <p:cNvSpPr/>
            <p:nvPr/>
          </p:nvSpPr>
          <p:spPr>
            <a:xfrm>
              <a:off x="7907769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1"/>
            <p:cNvSpPr/>
            <p:nvPr/>
          </p:nvSpPr>
          <p:spPr>
            <a:xfrm>
              <a:off x="7937971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1"/>
            <p:cNvSpPr/>
            <p:nvPr/>
          </p:nvSpPr>
          <p:spPr>
            <a:xfrm>
              <a:off x="7937971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1"/>
            <p:cNvSpPr/>
            <p:nvPr/>
          </p:nvSpPr>
          <p:spPr>
            <a:xfrm>
              <a:off x="7692445" y="4459367"/>
              <a:ext cx="669652" cy="622222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1"/>
            <p:cNvSpPr/>
            <p:nvPr/>
          </p:nvSpPr>
          <p:spPr>
            <a:xfrm>
              <a:off x="7689357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1"/>
            <p:cNvSpPr/>
            <p:nvPr/>
          </p:nvSpPr>
          <p:spPr>
            <a:xfrm>
              <a:off x="7972840" y="4613498"/>
              <a:ext cx="125886" cy="146409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1"/>
            <p:cNvSpPr/>
            <p:nvPr/>
          </p:nvSpPr>
          <p:spPr>
            <a:xfrm>
              <a:off x="8099103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1"/>
            <p:cNvSpPr/>
            <p:nvPr/>
          </p:nvSpPr>
          <p:spPr>
            <a:xfrm>
              <a:off x="6636728" y="3868789"/>
              <a:ext cx="435727" cy="438816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1"/>
            <p:cNvSpPr/>
            <p:nvPr/>
          </p:nvSpPr>
          <p:spPr>
            <a:xfrm>
              <a:off x="6643317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1"/>
            <p:cNvSpPr/>
            <p:nvPr/>
          </p:nvSpPr>
          <p:spPr>
            <a:xfrm>
              <a:off x="6479886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1"/>
            <p:cNvSpPr/>
            <p:nvPr/>
          </p:nvSpPr>
          <p:spPr>
            <a:xfrm>
              <a:off x="6592970" y="4195240"/>
              <a:ext cx="429515" cy="137143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1"/>
            <p:cNvSpPr/>
            <p:nvPr/>
          </p:nvSpPr>
          <p:spPr>
            <a:xfrm>
              <a:off x="6986449" y="4268445"/>
              <a:ext cx="193290" cy="208906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1"/>
            <p:cNvSpPr/>
            <p:nvPr/>
          </p:nvSpPr>
          <p:spPr>
            <a:xfrm>
              <a:off x="6998461" y="4266454"/>
              <a:ext cx="158799" cy="157357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1"/>
            <p:cNvSpPr/>
            <p:nvPr/>
          </p:nvSpPr>
          <p:spPr>
            <a:xfrm>
              <a:off x="7034085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1"/>
            <p:cNvSpPr/>
            <p:nvPr/>
          </p:nvSpPr>
          <p:spPr>
            <a:xfrm>
              <a:off x="7034874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1"/>
            <p:cNvSpPr/>
            <p:nvPr/>
          </p:nvSpPr>
          <p:spPr>
            <a:xfrm>
              <a:off x="7058109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1"/>
            <p:cNvSpPr/>
            <p:nvPr/>
          </p:nvSpPr>
          <p:spPr>
            <a:xfrm>
              <a:off x="7054608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1"/>
            <p:cNvSpPr/>
            <p:nvPr/>
          </p:nvSpPr>
          <p:spPr>
            <a:xfrm>
              <a:off x="6826895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1"/>
            <p:cNvSpPr/>
            <p:nvPr/>
          </p:nvSpPr>
          <p:spPr>
            <a:xfrm>
              <a:off x="6917122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1"/>
            <p:cNvSpPr/>
            <p:nvPr/>
          </p:nvSpPr>
          <p:spPr>
            <a:xfrm>
              <a:off x="6856719" y="4261478"/>
              <a:ext cx="205268" cy="206812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1"/>
            <p:cNvSpPr/>
            <p:nvPr/>
          </p:nvSpPr>
          <p:spPr>
            <a:xfrm>
              <a:off x="7007350" y="4245210"/>
              <a:ext cx="35693" cy="101107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1"/>
            <p:cNvSpPr/>
            <p:nvPr/>
          </p:nvSpPr>
          <p:spPr>
            <a:xfrm>
              <a:off x="7000383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1"/>
            <p:cNvSpPr/>
            <p:nvPr/>
          </p:nvSpPr>
          <p:spPr>
            <a:xfrm>
              <a:off x="6997671" y="4249844"/>
              <a:ext cx="44959" cy="55804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1"/>
            <p:cNvSpPr/>
            <p:nvPr/>
          </p:nvSpPr>
          <p:spPr>
            <a:xfrm>
              <a:off x="6841618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1"/>
            <p:cNvSpPr/>
            <p:nvPr/>
          </p:nvSpPr>
          <p:spPr>
            <a:xfrm>
              <a:off x="6920623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1"/>
            <p:cNvSpPr/>
            <p:nvPr/>
          </p:nvSpPr>
          <p:spPr>
            <a:xfrm>
              <a:off x="6817217" y="4138304"/>
              <a:ext cx="230459" cy="157083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1"/>
            <p:cNvSpPr/>
            <p:nvPr/>
          </p:nvSpPr>
          <p:spPr>
            <a:xfrm>
              <a:off x="6934934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1"/>
            <p:cNvSpPr/>
            <p:nvPr/>
          </p:nvSpPr>
          <p:spPr>
            <a:xfrm>
              <a:off x="6935346" y="4234365"/>
              <a:ext cx="107696" cy="29858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1"/>
            <p:cNvSpPr/>
            <p:nvPr/>
          </p:nvSpPr>
          <p:spPr>
            <a:xfrm>
              <a:off x="6976393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1"/>
            <p:cNvSpPr/>
            <p:nvPr/>
          </p:nvSpPr>
          <p:spPr>
            <a:xfrm>
              <a:off x="6989160" y="4218098"/>
              <a:ext cx="36825" cy="3332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1"/>
            <p:cNvSpPr/>
            <p:nvPr/>
          </p:nvSpPr>
          <p:spPr>
            <a:xfrm>
              <a:off x="6984115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1"/>
            <p:cNvSpPr/>
            <p:nvPr/>
          </p:nvSpPr>
          <p:spPr>
            <a:xfrm>
              <a:off x="7003060" y="4127355"/>
              <a:ext cx="104642" cy="141124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1"/>
            <p:cNvSpPr/>
            <p:nvPr/>
          </p:nvSpPr>
          <p:spPr>
            <a:xfrm>
              <a:off x="6960880" y="4025631"/>
              <a:ext cx="86795" cy="244393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1"/>
            <p:cNvSpPr/>
            <p:nvPr/>
          </p:nvSpPr>
          <p:spPr>
            <a:xfrm>
              <a:off x="7020529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1"/>
            <p:cNvSpPr/>
            <p:nvPr/>
          </p:nvSpPr>
          <p:spPr>
            <a:xfrm>
              <a:off x="7045719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1"/>
            <p:cNvSpPr/>
            <p:nvPr/>
          </p:nvSpPr>
          <p:spPr>
            <a:xfrm>
              <a:off x="7049186" y="4170839"/>
              <a:ext cx="19803" cy="77872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1"/>
            <p:cNvSpPr/>
            <p:nvPr/>
          </p:nvSpPr>
          <p:spPr>
            <a:xfrm>
              <a:off x="7043386" y="4181409"/>
              <a:ext cx="237803" cy="136868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1"/>
            <p:cNvSpPr/>
            <p:nvPr/>
          </p:nvSpPr>
          <p:spPr>
            <a:xfrm>
              <a:off x="7029829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1"/>
            <p:cNvSpPr/>
            <p:nvPr/>
          </p:nvSpPr>
          <p:spPr>
            <a:xfrm>
              <a:off x="7043763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1"/>
            <p:cNvSpPr/>
            <p:nvPr/>
          </p:nvSpPr>
          <p:spPr>
            <a:xfrm>
              <a:off x="7046097" y="4147467"/>
              <a:ext cx="250193" cy="110922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1"/>
            <p:cNvSpPr/>
            <p:nvPr/>
          </p:nvSpPr>
          <p:spPr>
            <a:xfrm>
              <a:off x="7058864" y="4217789"/>
              <a:ext cx="110407" cy="38679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1"/>
            <p:cNvSpPr/>
            <p:nvPr/>
          </p:nvSpPr>
          <p:spPr>
            <a:xfrm>
              <a:off x="7047264" y="4238998"/>
              <a:ext cx="149498" cy="23269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1"/>
            <p:cNvSpPr/>
            <p:nvPr/>
          </p:nvSpPr>
          <p:spPr>
            <a:xfrm>
              <a:off x="7047641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1"/>
            <p:cNvSpPr/>
            <p:nvPr/>
          </p:nvSpPr>
          <p:spPr>
            <a:xfrm>
              <a:off x="7047641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1"/>
            <p:cNvSpPr/>
            <p:nvPr/>
          </p:nvSpPr>
          <p:spPr>
            <a:xfrm>
              <a:off x="2141666" y="5012777"/>
              <a:ext cx="24024" cy="64693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1"/>
            <p:cNvSpPr/>
            <p:nvPr/>
          </p:nvSpPr>
          <p:spPr>
            <a:xfrm>
              <a:off x="2189302" y="5087526"/>
              <a:ext cx="24024" cy="64693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1"/>
            <p:cNvSpPr/>
            <p:nvPr/>
          </p:nvSpPr>
          <p:spPr>
            <a:xfrm>
              <a:off x="2208281" y="4988376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1"/>
            <p:cNvSpPr/>
            <p:nvPr/>
          </p:nvSpPr>
          <p:spPr>
            <a:xfrm>
              <a:off x="2251250" y="5054201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1"/>
            <p:cNvSpPr/>
            <p:nvPr/>
          </p:nvSpPr>
          <p:spPr>
            <a:xfrm>
              <a:off x="2272562" y="4955840"/>
              <a:ext cx="23646" cy="65105"/>
            </a:xfrm>
            <a:custGeom>
              <a:avLst/>
              <a:gdLst/>
              <a:ahLst/>
              <a:cxnLst/>
              <a:rect l="l" t="t" r="r" b="b"/>
              <a:pathLst>
                <a:path w="689" h="1897" extrusionOk="0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1"/>
            <p:cNvSpPr/>
            <p:nvPr/>
          </p:nvSpPr>
          <p:spPr>
            <a:xfrm>
              <a:off x="2039015" y="4987621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1"/>
            <p:cNvSpPr/>
            <p:nvPr/>
          </p:nvSpPr>
          <p:spPr>
            <a:xfrm>
              <a:off x="2086651" y="5062335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1"/>
            <p:cNvSpPr/>
            <p:nvPr/>
          </p:nvSpPr>
          <p:spPr>
            <a:xfrm>
              <a:off x="2098663" y="4955840"/>
              <a:ext cx="24058" cy="65105"/>
            </a:xfrm>
            <a:custGeom>
              <a:avLst/>
              <a:gdLst/>
              <a:ahLst/>
              <a:cxnLst/>
              <a:rect l="l" t="t" r="r" b="b"/>
              <a:pathLst>
                <a:path w="701" h="1897" extrusionOk="0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1"/>
            <p:cNvSpPr/>
            <p:nvPr/>
          </p:nvSpPr>
          <p:spPr>
            <a:xfrm>
              <a:off x="5804880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1"/>
            <p:cNvSpPr/>
            <p:nvPr/>
          </p:nvSpPr>
          <p:spPr>
            <a:xfrm>
              <a:off x="5757244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1"/>
            <p:cNvSpPr/>
            <p:nvPr/>
          </p:nvSpPr>
          <p:spPr>
            <a:xfrm>
              <a:off x="5738642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1"/>
            <p:cNvSpPr/>
            <p:nvPr/>
          </p:nvSpPr>
          <p:spPr>
            <a:xfrm>
              <a:off x="5695296" y="3899745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1"/>
            <p:cNvSpPr/>
            <p:nvPr/>
          </p:nvSpPr>
          <p:spPr>
            <a:xfrm>
              <a:off x="5674361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1"/>
            <p:cNvSpPr/>
            <p:nvPr/>
          </p:nvSpPr>
          <p:spPr>
            <a:xfrm>
              <a:off x="5707274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1"/>
            <p:cNvSpPr/>
            <p:nvPr/>
          </p:nvSpPr>
          <p:spPr>
            <a:xfrm>
              <a:off x="5907497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1"/>
            <p:cNvSpPr/>
            <p:nvPr/>
          </p:nvSpPr>
          <p:spPr>
            <a:xfrm>
              <a:off x="5859860" y="3891234"/>
              <a:ext cx="23681" cy="64728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1"/>
            <p:cNvSpPr/>
            <p:nvPr/>
          </p:nvSpPr>
          <p:spPr>
            <a:xfrm>
              <a:off x="5847883" y="3997729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1"/>
            <p:cNvSpPr/>
            <p:nvPr/>
          </p:nvSpPr>
          <p:spPr>
            <a:xfrm>
              <a:off x="1670727" y="2575680"/>
              <a:ext cx="22102" cy="18842"/>
            </a:xfrm>
            <a:custGeom>
              <a:avLst/>
              <a:gdLst/>
              <a:ahLst/>
              <a:cxnLst/>
              <a:rect l="l" t="t" r="r" b="b"/>
              <a:pathLst>
                <a:path w="644" h="549" extrusionOk="0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1"/>
            <p:cNvSpPr/>
            <p:nvPr/>
          </p:nvSpPr>
          <p:spPr>
            <a:xfrm>
              <a:off x="950831" y="4456416"/>
              <a:ext cx="225002" cy="101724"/>
            </a:xfrm>
            <a:custGeom>
              <a:avLst/>
              <a:gdLst/>
              <a:ahLst/>
              <a:cxnLst/>
              <a:rect l="l" t="t" r="r" b="b"/>
              <a:pathLst>
                <a:path w="6556" h="2964" extrusionOk="0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1"/>
            <p:cNvSpPr/>
            <p:nvPr/>
          </p:nvSpPr>
          <p:spPr>
            <a:xfrm>
              <a:off x="889604" y="4476870"/>
              <a:ext cx="983302" cy="710973"/>
            </a:xfrm>
            <a:custGeom>
              <a:avLst/>
              <a:gdLst/>
              <a:ahLst/>
              <a:cxnLst/>
              <a:rect l="l" t="t" r="r" b="b"/>
              <a:pathLst>
                <a:path w="28651" h="20716" extrusionOk="0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1"/>
            <p:cNvSpPr/>
            <p:nvPr/>
          </p:nvSpPr>
          <p:spPr>
            <a:xfrm>
              <a:off x="799376" y="4579796"/>
              <a:ext cx="90639" cy="607670"/>
            </a:xfrm>
            <a:custGeom>
              <a:avLst/>
              <a:gdLst/>
              <a:ahLst/>
              <a:cxnLst/>
              <a:rect l="l" t="t" r="r" b="b"/>
              <a:pathLst>
                <a:path w="2641" h="17706" extrusionOk="0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1"/>
            <p:cNvSpPr/>
            <p:nvPr/>
          </p:nvSpPr>
          <p:spPr>
            <a:xfrm>
              <a:off x="817566" y="4478449"/>
              <a:ext cx="1048373" cy="709017"/>
            </a:xfrm>
            <a:custGeom>
              <a:avLst/>
              <a:gdLst/>
              <a:ahLst/>
              <a:cxnLst/>
              <a:rect l="l" t="t" r="r" b="b"/>
              <a:pathLst>
                <a:path w="30547" h="20659" extrusionOk="0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1"/>
            <p:cNvSpPr/>
            <p:nvPr/>
          </p:nvSpPr>
          <p:spPr>
            <a:xfrm>
              <a:off x="851268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1"/>
            <p:cNvSpPr/>
            <p:nvPr/>
          </p:nvSpPr>
          <p:spPr>
            <a:xfrm>
              <a:off x="1111517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1"/>
            <p:cNvSpPr/>
            <p:nvPr/>
          </p:nvSpPr>
          <p:spPr>
            <a:xfrm>
              <a:off x="1327801" y="5107741"/>
              <a:ext cx="41012" cy="29412"/>
            </a:xfrm>
            <a:custGeom>
              <a:avLst/>
              <a:gdLst/>
              <a:ahLst/>
              <a:cxnLst/>
              <a:rect l="l" t="t" r="r" b="b"/>
              <a:pathLst>
                <a:path w="1195" h="857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1"/>
            <p:cNvSpPr/>
            <p:nvPr/>
          </p:nvSpPr>
          <p:spPr>
            <a:xfrm>
              <a:off x="1242036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1"/>
            <p:cNvSpPr/>
            <p:nvPr/>
          </p:nvSpPr>
          <p:spPr>
            <a:xfrm>
              <a:off x="1416278" y="5074038"/>
              <a:ext cx="43552" cy="28726"/>
            </a:xfrm>
            <a:custGeom>
              <a:avLst/>
              <a:gdLst/>
              <a:ahLst/>
              <a:cxnLst/>
              <a:rect l="l" t="t" r="r" b="b"/>
              <a:pathLst>
                <a:path w="1269" h="837" extrusionOk="0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1"/>
            <p:cNvSpPr/>
            <p:nvPr/>
          </p:nvSpPr>
          <p:spPr>
            <a:xfrm>
              <a:off x="1096725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1"/>
            <p:cNvSpPr/>
            <p:nvPr/>
          </p:nvSpPr>
          <p:spPr>
            <a:xfrm>
              <a:off x="1043701" y="5136947"/>
              <a:ext cx="50931" cy="29069"/>
            </a:xfrm>
            <a:custGeom>
              <a:avLst/>
              <a:gdLst/>
              <a:ahLst/>
              <a:cxnLst/>
              <a:rect l="l" t="t" r="r" b="b"/>
              <a:pathLst>
                <a:path w="1484" h="847" extrusionOk="0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1"/>
            <p:cNvSpPr/>
            <p:nvPr/>
          </p:nvSpPr>
          <p:spPr>
            <a:xfrm>
              <a:off x="1142508" y="5052417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1"/>
            <p:cNvSpPr/>
            <p:nvPr/>
          </p:nvSpPr>
          <p:spPr>
            <a:xfrm>
              <a:off x="1264790" y="5099435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1"/>
            <p:cNvSpPr/>
            <p:nvPr/>
          </p:nvSpPr>
          <p:spPr>
            <a:xfrm>
              <a:off x="1173464" y="513114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1"/>
            <p:cNvSpPr/>
            <p:nvPr/>
          </p:nvSpPr>
          <p:spPr>
            <a:xfrm>
              <a:off x="1165399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1"/>
            <p:cNvSpPr/>
            <p:nvPr/>
          </p:nvSpPr>
          <p:spPr>
            <a:xfrm>
              <a:off x="1222473" y="5071739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1"/>
            <p:cNvSpPr/>
            <p:nvPr/>
          </p:nvSpPr>
          <p:spPr>
            <a:xfrm>
              <a:off x="1175970" y="4994862"/>
              <a:ext cx="40326" cy="29652"/>
            </a:xfrm>
            <a:custGeom>
              <a:avLst/>
              <a:gdLst/>
              <a:ahLst/>
              <a:cxnLst/>
              <a:rect l="l" t="t" r="r" b="b"/>
              <a:pathLst>
                <a:path w="1175" h="864" extrusionOk="0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1"/>
            <p:cNvSpPr/>
            <p:nvPr/>
          </p:nvSpPr>
          <p:spPr>
            <a:xfrm>
              <a:off x="1316167" y="4991945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1"/>
            <p:cNvSpPr/>
            <p:nvPr/>
          </p:nvSpPr>
          <p:spPr>
            <a:xfrm>
              <a:off x="1197488" y="4913730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1"/>
            <p:cNvSpPr/>
            <p:nvPr/>
          </p:nvSpPr>
          <p:spPr>
            <a:xfrm>
              <a:off x="1378423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1"/>
            <p:cNvSpPr/>
            <p:nvPr/>
          </p:nvSpPr>
          <p:spPr>
            <a:xfrm>
              <a:off x="1356184" y="5091370"/>
              <a:ext cx="41150" cy="37134"/>
            </a:xfrm>
            <a:custGeom>
              <a:avLst/>
              <a:gdLst/>
              <a:ahLst/>
              <a:cxnLst/>
              <a:rect l="l" t="t" r="r" b="b"/>
              <a:pathLst>
                <a:path w="1199" h="1082" extrusionOk="0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1"/>
            <p:cNvSpPr/>
            <p:nvPr/>
          </p:nvSpPr>
          <p:spPr>
            <a:xfrm>
              <a:off x="1178304" y="50748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1"/>
            <p:cNvSpPr/>
            <p:nvPr/>
          </p:nvSpPr>
          <p:spPr>
            <a:xfrm>
              <a:off x="1374854" y="5149645"/>
              <a:ext cx="47979" cy="35590"/>
            </a:xfrm>
            <a:custGeom>
              <a:avLst/>
              <a:gdLst/>
              <a:ahLst/>
              <a:cxnLst/>
              <a:rect l="l" t="t" r="r" b="b"/>
              <a:pathLst>
                <a:path w="1398" h="1037" extrusionOk="0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1"/>
            <p:cNvSpPr/>
            <p:nvPr/>
          </p:nvSpPr>
          <p:spPr>
            <a:xfrm>
              <a:off x="1217600" y="4998397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1"/>
            <p:cNvSpPr/>
            <p:nvPr/>
          </p:nvSpPr>
          <p:spPr>
            <a:xfrm>
              <a:off x="1133585" y="4955154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1"/>
            <p:cNvSpPr/>
            <p:nvPr/>
          </p:nvSpPr>
          <p:spPr>
            <a:xfrm>
              <a:off x="1141375" y="5163270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1"/>
            <p:cNvSpPr/>
            <p:nvPr/>
          </p:nvSpPr>
          <p:spPr>
            <a:xfrm>
              <a:off x="1206274" y="4934047"/>
              <a:ext cx="51205" cy="28966"/>
            </a:xfrm>
            <a:custGeom>
              <a:avLst/>
              <a:gdLst/>
              <a:ahLst/>
              <a:cxnLst/>
              <a:rect l="l" t="t" r="r" b="b"/>
              <a:pathLst>
                <a:path w="1492" h="844" extrusionOk="0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1"/>
            <p:cNvSpPr/>
            <p:nvPr/>
          </p:nvSpPr>
          <p:spPr>
            <a:xfrm>
              <a:off x="1157986" y="4829955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1"/>
            <p:cNvSpPr/>
            <p:nvPr/>
          </p:nvSpPr>
          <p:spPr>
            <a:xfrm>
              <a:off x="1209397" y="4847767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1"/>
            <p:cNvSpPr/>
            <p:nvPr/>
          </p:nvSpPr>
          <p:spPr>
            <a:xfrm>
              <a:off x="1312632" y="5144703"/>
              <a:ext cx="39605" cy="38164"/>
            </a:xfrm>
            <a:custGeom>
              <a:avLst/>
              <a:gdLst/>
              <a:ahLst/>
              <a:cxnLst/>
              <a:rect l="l" t="t" r="r" b="b"/>
              <a:pathLst>
                <a:path w="1154" h="1112" extrusionOk="0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1"/>
            <p:cNvSpPr/>
            <p:nvPr/>
          </p:nvSpPr>
          <p:spPr>
            <a:xfrm>
              <a:off x="1313593" y="5058594"/>
              <a:ext cx="40772" cy="38061"/>
            </a:xfrm>
            <a:custGeom>
              <a:avLst/>
              <a:gdLst/>
              <a:ahLst/>
              <a:cxnLst/>
              <a:rect l="l" t="t" r="r" b="b"/>
              <a:pathLst>
                <a:path w="1188" h="1109" extrusionOk="0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1"/>
            <p:cNvSpPr/>
            <p:nvPr/>
          </p:nvSpPr>
          <p:spPr>
            <a:xfrm>
              <a:off x="1415112" y="5153661"/>
              <a:ext cx="40429" cy="38164"/>
            </a:xfrm>
            <a:custGeom>
              <a:avLst/>
              <a:gdLst/>
              <a:ahLst/>
              <a:cxnLst/>
              <a:rect l="l" t="t" r="r" b="b"/>
              <a:pathLst>
                <a:path w="1178" h="1112" extrusionOk="0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1"/>
            <p:cNvSpPr/>
            <p:nvPr/>
          </p:nvSpPr>
          <p:spPr>
            <a:xfrm>
              <a:off x="1128574" y="4730907"/>
              <a:ext cx="51411" cy="28932"/>
            </a:xfrm>
            <a:custGeom>
              <a:avLst/>
              <a:gdLst/>
              <a:ahLst/>
              <a:cxnLst/>
              <a:rect l="l" t="t" r="r" b="b"/>
              <a:pathLst>
                <a:path w="1498" h="843" extrusionOk="0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1"/>
            <p:cNvSpPr/>
            <p:nvPr/>
          </p:nvSpPr>
          <p:spPr>
            <a:xfrm>
              <a:off x="1159187" y="4897153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1"/>
            <p:cNvSpPr/>
            <p:nvPr/>
          </p:nvSpPr>
          <p:spPr>
            <a:xfrm>
              <a:off x="1117351" y="510585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1"/>
            <p:cNvSpPr/>
            <p:nvPr/>
          </p:nvSpPr>
          <p:spPr>
            <a:xfrm>
              <a:off x="1226729" y="5137359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1"/>
            <p:cNvSpPr/>
            <p:nvPr/>
          </p:nvSpPr>
          <p:spPr>
            <a:xfrm>
              <a:off x="1135953" y="5023107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1"/>
            <p:cNvSpPr/>
            <p:nvPr/>
          </p:nvSpPr>
          <p:spPr>
            <a:xfrm>
              <a:off x="1109801" y="4984875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1"/>
            <p:cNvSpPr/>
            <p:nvPr/>
          </p:nvSpPr>
          <p:spPr>
            <a:xfrm>
              <a:off x="1243923" y="4950692"/>
              <a:ext cx="38713" cy="32844"/>
            </a:xfrm>
            <a:custGeom>
              <a:avLst/>
              <a:gdLst/>
              <a:ahLst/>
              <a:cxnLst/>
              <a:rect l="l" t="t" r="r" b="b"/>
              <a:pathLst>
                <a:path w="1128" h="957" extrusionOk="0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1"/>
            <p:cNvSpPr/>
            <p:nvPr/>
          </p:nvSpPr>
          <p:spPr>
            <a:xfrm>
              <a:off x="1288093" y="5013258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1"/>
            <p:cNvSpPr/>
            <p:nvPr/>
          </p:nvSpPr>
          <p:spPr>
            <a:xfrm>
              <a:off x="1261221" y="5014390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1"/>
            <p:cNvSpPr/>
            <p:nvPr/>
          </p:nvSpPr>
          <p:spPr>
            <a:xfrm>
              <a:off x="1273782" y="5054201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1"/>
            <p:cNvSpPr/>
            <p:nvPr/>
          </p:nvSpPr>
          <p:spPr>
            <a:xfrm>
              <a:off x="1053619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1"/>
            <p:cNvSpPr/>
            <p:nvPr/>
          </p:nvSpPr>
          <p:spPr>
            <a:xfrm>
              <a:off x="1120303" y="4923648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1"/>
            <p:cNvSpPr/>
            <p:nvPr/>
          </p:nvSpPr>
          <p:spPr>
            <a:xfrm>
              <a:off x="1090204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1"/>
            <p:cNvSpPr/>
            <p:nvPr/>
          </p:nvSpPr>
          <p:spPr>
            <a:xfrm>
              <a:off x="1274159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1"/>
            <p:cNvSpPr/>
            <p:nvPr/>
          </p:nvSpPr>
          <p:spPr>
            <a:xfrm>
              <a:off x="1051388" y="5005295"/>
              <a:ext cx="41253" cy="37821"/>
            </a:xfrm>
            <a:custGeom>
              <a:avLst/>
              <a:gdLst/>
              <a:ahLst/>
              <a:cxnLst/>
              <a:rect l="l" t="t" r="r" b="b"/>
              <a:pathLst>
                <a:path w="1202" h="1102" extrusionOk="0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1"/>
            <p:cNvSpPr/>
            <p:nvPr/>
          </p:nvSpPr>
          <p:spPr>
            <a:xfrm>
              <a:off x="1221924" y="5036183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1"/>
            <p:cNvSpPr/>
            <p:nvPr/>
          </p:nvSpPr>
          <p:spPr>
            <a:xfrm>
              <a:off x="1279204" y="4988067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1"/>
            <p:cNvSpPr/>
            <p:nvPr/>
          </p:nvSpPr>
          <p:spPr>
            <a:xfrm>
              <a:off x="1210942" y="4977462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1"/>
            <p:cNvSpPr/>
            <p:nvPr/>
          </p:nvSpPr>
          <p:spPr>
            <a:xfrm>
              <a:off x="1145425" y="4788153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1"/>
            <p:cNvSpPr/>
            <p:nvPr/>
          </p:nvSpPr>
          <p:spPr>
            <a:xfrm>
              <a:off x="1118106" y="4849894"/>
              <a:ext cx="43518" cy="28692"/>
            </a:xfrm>
            <a:custGeom>
              <a:avLst/>
              <a:gdLst/>
              <a:ahLst/>
              <a:cxnLst/>
              <a:rect l="l" t="t" r="r" b="b"/>
              <a:pathLst>
                <a:path w="1268" h="836" extrusionOk="0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1"/>
            <p:cNvSpPr/>
            <p:nvPr/>
          </p:nvSpPr>
          <p:spPr>
            <a:xfrm>
              <a:off x="1456193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1"/>
            <p:cNvSpPr/>
            <p:nvPr/>
          </p:nvSpPr>
          <p:spPr>
            <a:xfrm>
              <a:off x="1159496" y="4872820"/>
              <a:ext cx="38953" cy="32673"/>
            </a:xfrm>
            <a:custGeom>
              <a:avLst/>
              <a:gdLst/>
              <a:ahLst/>
              <a:cxnLst/>
              <a:rect l="l" t="t" r="r" b="b"/>
              <a:pathLst>
                <a:path w="1135" h="952" extrusionOk="0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1"/>
            <p:cNvSpPr/>
            <p:nvPr/>
          </p:nvSpPr>
          <p:spPr>
            <a:xfrm>
              <a:off x="1363151" y="5027844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1"/>
            <p:cNvSpPr/>
            <p:nvPr/>
          </p:nvSpPr>
          <p:spPr>
            <a:xfrm>
              <a:off x="1175764" y="5036870"/>
              <a:ext cx="41562" cy="37821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1"/>
            <p:cNvSpPr/>
            <p:nvPr/>
          </p:nvSpPr>
          <p:spPr>
            <a:xfrm>
              <a:off x="127124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1"/>
            <p:cNvSpPr/>
            <p:nvPr/>
          </p:nvSpPr>
          <p:spPr>
            <a:xfrm>
              <a:off x="1249209" y="4877282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1"/>
            <p:cNvSpPr/>
            <p:nvPr/>
          </p:nvSpPr>
          <p:spPr>
            <a:xfrm>
              <a:off x="1081933" y="4914794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1"/>
            <p:cNvSpPr/>
            <p:nvPr/>
          </p:nvSpPr>
          <p:spPr>
            <a:xfrm>
              <a:off x="3214784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1"/>
            <p:cNvSpPr/>
            <p:nvPr/>
          </p:nvSpPr>
          <p:spPr>
            <a:xfrm>
              <a:off x="2678808" y="3848265"/>
              <a:ext cx="566211" cy="188623"/>
            </a:xfrm>
            <a:custGeom>
              <a:avLst/>
              <a:gdLst/>
              <a:ahLst/>
              <a:cxnLst/>
              <a:rect l="l" t="t" r="r" b="b"/>
              <a:pathLst>
                <a:path w="16498" h="5496" extrusionOk="0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1"/>
            <p:cNvSpPr/>
            <p:nvPr/>
          </p:nvSpPr>
          <p:spPr>
            <a:xfrm>
              <a:off x="2731455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1"/>
            <p:cNvSpPr/>
            <p:nvPr/>
          </p:nvSpPr>
          <p:spPr>
            <a:xfrm>
              <a:off x="2896843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1"/>
            <p:cNvSpPr/>
            <p:nvPr/>
          </p:nvSpPr>
          <p:spPr>
            <a:xfrm>
              <a:off x="2834106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1"/>
            <p:cNvSpPr/>
            <p:nvPr/>
          </p:nvSpPr>
          <p:spPr>
            <a:xfrm>
              <a:off x="2804282" y="3864121"/>
              <a:ext cx="23646" cy="21347"/>
            </a:xfrm>
            <a:custGeom>
              <a:avLst/>
              <a:gdLst/>
              <a:ahLst/>
              <a:cxnLst/>
              <a:rect l="l" t="t" r="r" b="b"/>
              <a:pathLst>
                <a:path w="689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1"/>
            <p:cNvSpPr/>
            <p:nvPr/>
          </p:nvSpPr>
          <p:spPr>
            <a:xfrm>
              <a:off x="2954158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1"/>
            <p:cNvSpPr/>
            <p:nvPr/>
          </p:nvSpPr>
          <p:spPr>
            <a:xfrm>
              <a:off x="3000627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1"/>
            <p:cNvSpPr/>
            <p:nvPr/>
          </p:nvSpPr>
          <p:spPr>
            <a:xfrm>
              <a:off x="3035084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1"/>
            <p:cNvSpPr/>
            <p:nvPr/>
          </p:nvSpPr>
          <p:spPr>
            <a:xfrm>
              <a:off x="3035496" y="3880011"/>
              <a:ext cx="30613" cy="59271"/>
            </a:xfrm>
            <a:custGeom>
              <a:avLst/>
              <a:gdLst/>
              <a:ahLst/>
              <a:cxnLst/>
              <a:rect l="l" t="t" r="r" b="b"/>
              <a:pathLst>
                <a:path w="892" h="1727" extrusionOk="0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1"/>
            <p:cNvSpPr/>
            <p:nvPr/>
          </p:nvSpPr>
          <p:spPr>
            <a:xfrm>
              <a:off x="2978182" y="3893156"/>
              <a:ext cx="19768" cy="22891"/>
            </a:xfrm>
            <a:custGeom>
              <a:avLst/>
              <a:gdLst/>
              <a:ahLst/>
              <a:cxnLst/>
              <a:rect l="l" t="t" r="r" b="b"/>
              <a:pathLst>
                <a:path w="576" h="667" extrusionOk="0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1"/>
            <p:cNvSpPr/>
            <p:nvPr/>
          </p:nvSpPr>
          <p:spPr>
            <a:xfrm>
              <a:off x="3094732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1"/>
            <p:cNvSpPr/>
            <p:nvPr/>
          </p:nvSpPr>
          <p:spPr>
            <a:xfrm>
              <a:off x="3095899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1"/>
            <p:cNvSpPr/>
            <p:nvPr/>
          </p:nvSpPr>
          <p:spPr>
            <a:xfrm>
              <a:off x="3147791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1"/>
            <p:cNvSpPr/>
            <p:nvPr/>
          </p:nvSpPr>
          <p:spPr>
            <a:xfrm>
              <a:off x="3203939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1"/>
            <p:cNvSpPr/>
            <p:nvPr/>
          </p:nvSpPr>
          <p:spPr>
            <a:xfrm>
              <a:off x="2338766" y="3999857"/>
              <a:ext cx="962436" cy="845302"/>
            </a:xfrm>
            <a:custGeom>
              <a:avLst/>
              <a:gdLst/>
              <a:ahLst/>
              <a:cxnLst/>
              <a:rect l="l" t="t" r="r" b="b"/>
              <a:pathLst>
                <a:path w="28043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1"/>
            <p:cNvSpPr/>
            <p:nvPr/>
          </p:nvSpPr>
          <p:spPr>
            <a:xfrm>
              <a:off x="3199305" y="4132126"/>
              <a:ext cx="106907" cy="127053"/>
            </a:xfrm>
            <a:custGeom>
              <a:avLst/>
              <a:gdLst/>
              <a:ahLst/>
              <a:cxnLst/>
              <a:rect l="l" t="t" r="r" b="b"/>
              <a:pathLst>
                <a:path w="3115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1"/>
            <p:cNvSpPr/>
            <p:nvPr/>
          </p:nvSpPr>
          <p:spPr>
            <a:xfrm>
              <a:off x="3251952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1"/>
            <p:cNvSpPr/>
            <p:nvPr/>
          </p:nvSpPr>
          <p:spPr>
            <a:xfrm>
              <a:off x="3276354" y="4132126"/>
              <a:ext cx="32192" cy="60815"/>
            </a:xfrm>
            <a:custGeom>
              <a:avLst/>
              <a:gdLst/>
              <a:ahLst/>
              <a:cxnLst/>
              <a:rect l="l" t="t" r="r" b="b"/>
              <a:pathLst>
                <a:path w="938" h="1772" extrusionOk="0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1"/>
            <p:cNvSpPr/>
            <p:nvPr/>
          </p:nvSpPr>
          <p:spPr>
            <a:xfrm>
              <a:off x="3284899" y="4087201"/>
              <a:ext cx="67027" cy="134020"/>
            </a:xfrm>
            <a:custGeom>
              <a:avLst/>
              <a:gdLst/>
              <a:ahLst/>
              <a:cxnLst/>
              <a:rect l="l" t="t" r="r" b="b"/>
              <a:pathLst>
                <a:path w="1953" h="3905" extrusionOk="0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1"/>
            <p:cNvSpPr/>
            <p:nvPr/>
          </p:nvSpPr>
          <p:spPr>
            <a:xfrm>
              <a:off x="3338713" y="4102679"/>
              <a:ext cx="26770" cy="48460"/>
            </a:xfrm>
            <a:custGeom>
              <a:avLst/>
              <a:gdLst/>
              <a:ahLst/>
              <a:cxnLst/>
              <a:rect l="l" t="t" r="r" b="b"/>
              <a:pathLst>
                <a:path w="780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1"/>
            <p:cNvSpPr/>
            <p:nvPr/>
          </p:nvSpPr>
          <p:spPr>
            <a:xfrm>
              <a:off x="3365037" y="4106935"/>
              <a:ext cx="23681" cy="39159"/>
            </a:xfrm>
            <a:custGeom>
              <a:avLst/>
              <a:gdLst/>
              <a:ahLst/>
              <a:cxnLst/>
              <a:rect l="l" t="t" r="r" b="b"/>
              <a:pathLst>
                <a:path w="690" h="1141" extrusionOk="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1"/>
            <p:cNvSpPr/>
            <p:nvPr/>
          </p:nvSpPr>
          <p:spPr>
            <a:xfrm>
              <a:off x="2497564" y="4204919"/>
              <a:ext cx="15890" cy="24813"/>
            </a:xfrm>
            <a:custGeom>
              <a:avLst/>
              <a:gdLst/>
              <a:ahLst/>
              <a:cxnLst/>
              <a:rect l="l" t="t" r="r" b="b"/>
              <a:pathLst>
                <a:path w="463" h="723" extrusionOk="0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1"/>
            <p:cNvSpPr/>
            <p:nvPr/>
          </p:nvSpPr>
          <p:spPr>
            <a:xfrm>
              <a:off x="2510331" y="4187862"/>
              <a:ext cx="23338" cy="19425"/>
            </a:xfrm>
            <a:custGeom>
              <a:avLst/>
              <a:gdLst/>
              <a:ahLst/>
              <a:cxnLst/>
              <a:rect l="l" t="t" r="r" b="b"/>
              <a:pathLst>
                <a:path w="680" h="566" extrusionOk="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1"/>
            <p:cNvSpPr/>
            <p:nvPr/>
          </p:nvSpPr>
          <p:spPr>
            <a:xfrm>
              <a:off x="2544789" y="4158449"/>
              <a:ext cx="31437" cy="29481"/>
            </a:xfrm>
            <a:custGeom>
              <a:avLst/>
              <a:gdLst/>
              <a:ahLst/>
              <a:cxnLst/>
              <a:rect l="l" t="t" r="r" b="b"/>
              <a:pathLst>
                <a:path w="916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1"/>
            <p:cNvSpPr/>
            <p:nvPr/>
          </p:nvSpPr>
          <p:spPr>
            <a:xfrm>
              <a:off x="2544789" y="4204919"/>
              <a:ext cx="31437" cy="24813"/>
            </a:xfrm>
            <a:custGeom>
              <a:avLst/>
              <a:gdLst/>
              <a:ahLst/>
              <a:cxnLst/>
              <a:rect l="l" t="t" r="r" b="b"/>
              <a:pathLst>
                <a:path w="916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1"/>
            <p:cNvSpPr/>
            <p:nvPr/>
          </p:nvSpPr>
          <p:spPr>
            <a:xfrm>
              <a:off x="2594381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1"/>
            <p:cNvSpPr/>
            <p:nvPr/>
          </p:nvSpPr>
          <p:spPr>
            <a:xfrm>
              <a:off x="2620327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1"/>
            <p:cNvSpPr/>
            <p:nvPr/>
          </p:nvSpPr>
          <p:spPr>
            <a:xfrm>
              <a:off x="2653617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1"/>
            <p:cNvSpPr/>
            <p:nvPr/>
          </p:nvSpPr>
          <p:spPr>
            <a:xfrm>
              <a:off x="2645484" y="4180517"/>
              <a:ext cx="26770" cy="2272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1"/>
            <p:cNvSpPr/>
            <p:nvPr/>
          </p:nvSpPr>
          <p:spPr>
            <a:xfrm>
              <a:off x="2578903" y="4118947"/>
              <a:ext cx="25568" cy="21793"/>
            </a:xfrm>
            <a:custGeom>
              <a:avLst/>
              <a:gdLst/>
              <a:ahLst/>
              <a:cxnLst/>
              <a:rect l="l" t="t" r="r" b="b"/>
              <a:pathLst>
                <a:path w="745" h="635" extrusionOk="0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1"/>
            <p:cNvSpPr/>
            <p:nvPr/>
          </p:nvSpPr>
          <p:spPr>
            <a:xfrm>
              <a:off x="2472373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1"/>
            <p:cNvSpPr/>
            <p:nvPr/>
          </p:nvSpPr>
          <p:spPr>
            <a:xfrm>
              <a:off x="2502198" y="4253310"/>
              <a:ext cx="22068" cy="18121"/>
            </a:xfrm>
            <a:custGeom>
              <a:avLst/>
              <a:gdLst/>
              <a:ahLst/>
              <a:cxnLst/>
              <a:rect l="l" t="t" r="r" b="b"/>
              <a:pathLst>
                <a:path w="643" h="528" extrusionOk="0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1"/>
            <p:cNvSpPr/>
            <p:nvPr/>
          </p:nvSpPr>
          <p:spPr>
            <a:xfrm>
              <a:off x="2488641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1"/>
            <p:cNvSpPr/>
            <p:nvPr/>
          </p:nvSpPr>
          <p:spPr>
            <a:xfrm>
              <a:off x="2461151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1"/>
            <p:cNvSpPr/>
            <p:nvPr/>
          </p:nvSpPr>
          <p:spPr>
            <a:xfrm>
              <a:off x="2542112" y="4278913"/>
              <a:ext cx="22480" cy="19356"/>
            </a:xfrm>
            <a:custGeom>
              <a:avLst/>
              <a:gdLst/>
              <a:ahLst/>
              <a:cxnLst/>
              <a:rect l="l" t="t" r="r" b="b"/>
              <a:pathLst>
                <a:path w="655" h="564" extrusionOk="0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1"/>
            <p:cNvSpPr/>
            <p:nvPr/>
          </p:nvSpPr>
          <p:spPr>
            <a:xfrm>
              <a:off x="2439083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1"/>
            <p:cNvSpPr/>
            <p:nvPr/>
          </p:nvSpPr>
          <p:spPr>
            <a:xfrm>
              <a:off x="2615282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1"/>
            <p:cNvSpPr/>
            <p:nvPr/>
          </p:nvSpPr>
          <p:spPr>
            <a:xfrm>
              <a:off x="2586625" y="4229320"/>
              <a:ext cx="17846" cy="15547"/>
            </a:xfrm>
            <a:custGeom>
              <a:avLst/>
              <a:gdLst/>
              <a:ahLst/>
              <a:cxnLst/>
              <a:rect l="l" t="t" r="r" b="b"/>
              <a:pathLst>
                <a:path w="520" h="453" extrusionOk="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1"/>
            <p:cNvSpPr/>
            <p:nvPr/>
          </p:nvSpPr>
          <p:spPr>
            <a:xfrm>
              <a:off x="2701254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1"/>
            <p:cNvSpPr/>
            <p:nvPr/>
          </p:nvSpPr>
          <p:spPr>
            <a:xfrm>
              <a:off x="2731455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1"/>
            <p:cNvSpPr/>
            <p:nvPr/>
          </p:nvSpPr>
          <p:spPr>
            <a:xfrm>
              <a:off x="2731455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1"/>
            <p:cNvSpPr/>
            <p:nvPr/>
          </p:nvSpPr>
          <p:spPr>
            <a:xfrm>
              <a:off x="2486273" y="4459367"/>
              <a:ext cx="669309" cy="622222"/>
            </a:xfrm>
            <a:custGeom>
              <a:avLst/>
              <a:gdLst/>
              <a:ahLst/>
              <a:cxnLst/>
              <a:rect l="l" t="t" r="r" b="b"/>
              <a:pathLst>
                <a:path w="19502" h="18130" extrusionOk="0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1"/>
            <p:cNvSpPr/>
            <p:nvPr/>
          </p:nvSpPr>
          <p:spPr>
            <a:xfrm>
              <a:off x="2482841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1"/>
            <p:cNvSpPr/>
            <p:nvPr/>
          </p:nvSpPr>
          <p:spPr>
            <a:xfrm>
              <a:off x="2766324" y="4613498"/>
              <a:ext cx="126298" cy="146409"/>
            </a:xfrm>
            <a:custGeom>
              <a:avLst/>
              <a:gdLst/>
              <a:ahLst/>
              <a:cxnLst/>
              <a:rect l="l" t="t" r="r" b="b"/>
              <a:pathLst>
                <a:path w="3680" h="4266" extrusionOk="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1"/>
            <p:cNvSpPr/>
            <p:nvPr/>
          </p:nvSpPr>
          <p:spPr>
            <a:xfrm>
              <a:off x="2892588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1"/>
            <p:cNvSpPr/>
            <p:nvPr/>
          </p:nvSpPr>
          <p:spPr>
            <a:xfrm>
              <a:off x="3651643" y="3855575"/>
              <a:ext cx="1687377" cy="1471298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1"/>
            <p:cNvSpPr/>
            <p:nvPr/>
          </p:nvSpPr>
          <p:spPr>
            <a:xfrm>
              <a:off x="5124829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1"/>
            <p:cNvSpPr/>
            <p:nvPr/>
          </p:nvSpPr>
          <p:spPr>
            <a:xfrm>
              <a:off x="5245258" y="4162705"/>
              <a:ext cx="265328" cy="911299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1"/>
            <p:cNvSpPr/>
            <p:nvPr/>
          </p:nvSpPr>
          <p:spPr>
            <a:xfrm>
              <a:off x="4911050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1"/>
            <p:cNvSpPr/>
            <p:nvPr/>
          </p:nvSpPr>
          <p:spPr>
            <a:xfrm>
              <a:off x="4978420" y="4352460"/>
              <a:ext cx="337366" cy="447739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1"/>
            <p:cNvSpPr/>
            <p:nvPr/>
          </p:nvSpPr>
          <p:spPr>
            <a:xfrm>
              <a:off x="5103928" y="4836578"/>
              <a:ext cx="228125" cy="287224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1"/>
            <p:cNvSpPr/>
            <p:nvPr/>
          </p:nvSpPr>
          <p:spPr>
            <a:xfrm>
              <a:off x="5133546" y="4836647"/>
              <a:ext cx="201767" cy="191677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1"/>
            <p:cNvSpPr/>
            <p:nvPr/>
          </p:nvSpPr>
          <p:spPr>
            <a:xfrm>
              <a:off x="5169376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1"/>
            <p:cNvSpPr/>
            <p:nvPr/>
          </p:nvSpPr>
          <p:spPr>
            <a:xfrm>
              <a:off x="5268115" y="4858269"/>
              <a:ext cx="41870" cy="160755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1"/>
            <p:cNvSpPr/>
            <p:nvPr/>
          </p:nvSpPr>
          <p:spPr>
            <a:xfrm>
              <a:off x="5260359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1"/>
            <p:cNvSpPr/>
            <p:nvPr/>
          </p:nvSpPr>
          <p:spPr>
            <a:xfrm>
              <a:off x="5253804" y="4893481"/>
              <a:ext cx="35658" cy="67439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1"/>
            <p:cNvSpPr/>
            <p:nvPr/>
          </p:nvSpPr>
          <p:spPr>
            <a:xfrm>
              <a:off x="4983465" y="4696347"/>
              <a:ext cx="335032" cy="203003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1"/>
            <p:cNvSpPr/>
            <p:nvPr/>
          </p:nvSpPr>
          <p:spPr>
            <a:xfrm>
              <a:off x="5122118" y="4742747"/>
              <a:ext cx="194045" cy="164667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1"/>
            <p:cNvSpPr/>
            <p:nvPr/>
          </p:nvSpPr>
          <p:spPr>
            <a:xfrm>
              <a:off x="497999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1"/>
            <p:cNvSpPr/>
            <p:nvPr/>
          </p:nvSpPr>
          <p:spPr>
            <a:xfrm>
              <a:off x="5197622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1"/>
            <p:cNvSpPr/>
            <p:nvPr/>
          </p:nvSpPr>
          <p:spPr>
            <a:xfrm>
              <a:off x="5214301" y="4852057"/>
              <a:ext cx="106529" cy="12046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1"/>
            <p:cNvSpPr/>
            <p:nvPr/>
          </p:nvSpPr>
          <p:spPr>
            <a:xfrm>
              <a:off x="5236369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1"/>
            <p:cNvSpPr/>
            <p:nvPr/>
          </p:nvSpPr>
          <p:spPr>
            <a:xfrm>
              <a:off x="5220479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1"/>
            <p:cNvSpPr/>
            <p:nvPr/>
          </p:nvSpPr>
          <p:spPr>
            <a:xfrm>
              <a:off x="5237810" y="4705853"/>
              <a:ext cx="152724" cy="171806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1"/>
            <p:cNvSpPr/>
            <p:nvPr/>
          </p:nvSpPr>
          <p:spPr>
            <a:xfrm>
              <a:off x="5177510" y="4555257"/>
              <a:ext cx="140197" cy="310768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1"/>
            <p:cNvSpPr/>
            <p:nvPr/>
          </p:nvSpPr>
          <p:spPr>
            <a:xfrm>
              <a:off x="5248759" y="4736261"/>
              <a:ext cx="69361" cy="13172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1"/>
            <p:cNvSpPr/>
            <p:nvPr/>
          </p:nvSpPr>
          <p:spPr>
            <a:xfrm>
              <a:off x="5272371" y="4721949"/>
              <a:ext cx="44204" cy="137108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1"/>
            <p:cNvSpPr/>
            <p:nvPr/>
          </p:nvSpPr>
          <p:spPr>
            <a:xfrm>
              <a:off x="5289805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1"/>
            <p:cNvSpPr/>
            <p:nvPr/>
          </p:nvSpPr>
          <p:spPr>
            <a:xfrm>
              <a:off x="5313829" y="4770341"/>
              <a:ext cx="13179" cy="63561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1"/>
            <p:cNvSpPr/>
            <p:nvPr/>
          </p:nvSpPr>
          <p:spPr>
            <a:xfrm>
              <a:off x="5311495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1"/>
            <p:cNvSpPr/>
            <p:nvPr/>
          </p:nvSpPr>
          <p:spPr>
            <a:xfrm>
              <a:off x="5311495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1"/>
            <p:cNvSpPr/>
            <p:nvPr/>
          </p:nvSpPr>
          <p:spPr>
            <a:xfrm>
              <a:off x="5309162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1"/>
            <p:cNvSpPr/>
            <p:nvPr/>
          </p:nvSpPr>
          <p:spPr>
            <a:xfrm>
              <a:off x="5318840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1"/>
            <p:cNvSpPr/>
            <p:nvPr/>
          </p:nvSpPr>
          <p:spPr>
            <a:xfrm>
              <a:off x="5329685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1"/>
            <p:cNvSpPr/>
            <p:nvPr/>
          </p:nvSpPr>
          <p:spPr>
            <a:xfrm>
              <a:off x="5334353" y="4826900"/>
              <a:ext cx="99940" cy="30991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1"/>
            <p:cNvSpPr/>
            <p:nvPr/>
          </p:nvSpPr>
          <p:spPr>
            <a:xfrm>
              <a:off x="5310329" y="4860980"/>
              <a:ext cx="227370" cy="252424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1"/>
            <p:cNvSpPr/>
            <p:nvPr/>
          </p:nvSpPr>
          <p:spPr>
            <a:xfrm>
              <a:off x="5287094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1"/>
            <p:cNvSpPr/>
            <p:nvPr/>
          </p:nvSpPr>
          <p:spPr>
            <a:xfrm>
              <a:off x="5310329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1"/>
            <p:cNvSpPr/>
            <p:nvPr/>
          </p:nvSpPr>
          <p:spPr>
            <a:xfrm>
              <a:off x="5321551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1"/>
            <p:cNvSpPr/>
            <p:nvPr/>
          </p:nvSpPr>
          <p:spPr>
            <a:xfrm>
              <a:off x="5332396" y="4873369"/>
              <a:ext cx="116208" cy="96439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1"/>
            <p:cNvSpPr/>
            <p:nvPr/>
          </p:nvSpPr>
          <p:spPr>
            <a:xfrm>
              <a:off x="5317673" y="4864824"/>
              <a:ext cx="116619" cy="156122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1"/>
            <p:cNvSpPr/>
            <p:nvPr/>
          </p:nvSpPr>
          <p:spPr>
            <a:xfrm>
              <a:off x="5316541" y="4865991"/>
              <a:ext cx="74371" cy="116997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1"/>
            <p:cNvSpPr/>
            <p:nvPr/>
          </p:nvSpPr>
          <p:spPr>
            <a:xfrm>
              <a:off x="5316541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1"/>
            <p:cNvSpPr/>
            <p:nvPr/>
          </p:nvSpPr>
          <p:spPr>
            <a:xfrm>
              <a:off x="1430247" y="3868789"/>
              <a:ext cx="435692" cy="438816"/>
            </a:xfrm>
            <a:custGeom>
              <a:avLst/>
              <a:gdLst/>
              <a:ahLst/>
              <a:cxnLst/>
              <a:rect l="l" t="t" r="r" b="b"/>
              <a:pathLst>
                <a:path w="12695" h="12786" extrusionOk="0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1"/>
            <p:cNvSpPr/>
            <p:nvPr/>
          </p:nvSpPr>
          <p:spPr>
            <a:xfrm>
              <a:off x="1436802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1"/>
            <p:cNvSpPr/>
            <p:nvPr/>
          </p:nvSpPr>
          <p:spPr>
            <a:xfrm>
              <a:off x="1273370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1"/>
            <p:cNvSpPr/>
            <p:nvPr/>
          </p:nvSpPr>
          <p:spPr>
            <a:xfrm>
              <a:off x="1386077" y="4195240"/>
              <a:ext cx="429927" cy="137143"/>
            </a:xfrm>
            <a:custGeom>
              <a:avLst/>
              <a:gdLst/>
              <a:ahLst/>
              <a:cxnLst/>
              <a:rect l="l" t="t" r="r" b="b"/>
              <a:pathLst>
                <a:path w="12527" h="3996" extrusionOk="0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1"/>
            <p:cNvSpPr/>
            <p:nvPr/>
          </p:nvSpPr>
          <p:spPr>
            <a:xfrm>
              <a:off x="1779933" y="4268445"/>
              <a:ext cx="193290" cy="209009"/>
            </a:xfrm>
            <a:custGeom>
              <a:avLst/>
              <a:gdLst/>
              <a:ahLst/>
              <a:cxnLst/>
              <a:rect l="l" t="t" r="r" b="b"/>
              <a:pathLst>
                <a:path w="5632" h="6090" extrusionOk="0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1"/>
            <p:cNvSpPr/>
            <p:nvPr/>
          </p:nvSpPr>
          <p:spPr>
            <a:xfrm>
              <a:off x="1792323" y="4266454"/>
              <a:ext cx="158833" cy="157357"/>
            </a:xfrm>
            <a:custGeom>
              <a:avLst/>
              <a:gdLst/>
              <a:ahLst/>
              <a:cxnLst/>
              <a:rect l="l" t="t" r="r" b="b"/>
              <a:pathLst>
                <a:path w="4628" h="4585" extrusionOk="0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1"/>
            <p:cNvSpPr/>
            <p:nvPr/>
          </p:nvSpPr>
          <p:spPr>
            <a:xfrm>
              <a:off x="1827569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1"/>
            <p:cNvSpPr/>
            <p:nvPr/>
          </p:nvSpPr>
          <p:spPr>
            <a:xfrm>
              <a:off x="1828359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1"/>
            <p:cNvSpPr/>
            <p:nvPr/>
          </p:nvSpPr>
          <p:spPr>
            <a:xfrm>
              <a:off x="1851593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1"/>
            <p:cNvSpPr/>
            <p:nvPr/>
          </p:nvSpPr>
          <p:spPr>
            <a:xfrm>
              <a:off x="1848470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1"/>
            <p:cNvSpPr/>
            <p:nvPr/>
          </p:nvSpPr>
          <p:spPr>
            <a:xfrm>
              <a:off x="1620379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1"/>
            <p:cNvSpPr/>
            <p:nvPr/>
          </p:nvSpPr>
          <p:spPr>
            <a:xfrm>
              <a:off x="1710607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1"/>
            <p:cNvSpPr/>
            <p:nvPr/>
          </p:nvSpPr>
          <p:spPr>
            <a:xfrm>
              <a:off x="1650204" y="4261478"/>
              <a:ext cx="205680" cy="206812"/>
            </a:xfrm>
            <a:custGeom>
              <a:avLst/>
              <a:gdLst/>
              <a:ahLst/>
              <a:cxnLst/>
              <a:rect l="l" t="t" r="r" b="b"/>
              <a:pathLst>
                <a:path w="5993" h="6026" extrusionOk="0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1"/>
            <p:cNvSpPr/>
            <p:nvPr/>
          </p:nvSpPr>
          <p:spPr>
            <a:xfrm>
              <a:off x="1800868" y="4245210"/>
              <a:ext cx="35658" cy="101107"/>
            </a:xfrm>
            <a:custGeom>
              <a:avLst/>
              <a:gdLst/>
              <a:ahLst/>
              <a:cxnLst/>
              <a:rect l="l" t="t" r="r" b="b"/>
              <a:pathLst>
                <a:path w="1039" h="2946" extrusionOk="0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1"/>
            <p:cNvSpPr/>
            <p:nvPr/>
          </p:nvSpPr>
          <p:spPr>
            <a:xfrm>
              <a:off x="1793867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1"/>
            <p:cNvSpPr/>
            <p:nvPr/>
          </p:nvSpPr>
          <p:spPr>
            <a:xfrm>
              <a:off x="1791156" y="4249844"/>
              <a:ext cx="45371" cy="55804"/>
            </a:xfrm>
            <a:custGeom>
              <a:avLst/>
              <a:gdLst/>
              <a:ahLst/>
              <a:cxnLst/>
              <a:rect l="l" t="t" r="r" b="b"/>
              <a:pathLst>
                <a:path w="1322" h="1626" extrusionOk="0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1"/>
            <p:cNvSpPr/>
            <p:nvPr/>
          </p:nvSpPr>
          <p:spPr>
            <a:xfrm>
              <a:off x="1635103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1"/>
            <p:cNvSpPr/>
            <p:nvPr/>
          </p:nvSpPr>
          <p:spPr>
            <a:xfrm>
              <a:off x="1714107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1"/>
            <p:cNvSpPr/>
            <p:nvPr/>
          </p:nvSpPr>
          <p:spPr>
            <a:xfrm>
              <a:off x="1611079" y="4138304"/>
              <a:ext cx="230081" cy="157083"/>
            </a:xfrm>
            <a:custGeom>
              <a:avLst/>
              <a:gdLst/>
              <a:ahLst/>
              <a:cxnLst/>
              <a:rect l="l" t="t" r="r" b="b"/>
              <a:pathLst>
                <a:path w="6704" h="4577" extrusionOk="0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1"/>
            <p:cNvSpPr/>
            <p:nvPr/>
          </p:nvSpPr>
          <p:spPr>
            <a:xfrm>
              <a:off x="1728419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1"/>
            <p:cNvSpPr/>
            <p:nvPr/>
          </p:nvSpPr>
          <p:spPr>
            <a:xfrm>
              <a:off x="1728831" y="4234365"/>
              <a:ext cx="108074" cy="29858"/>
            </a:xfrm>
            <a:custGeom>
              <a:avLst/>
              <a:gdLst/>
              <a:ahLst/>
              <a:cxnLst/>
              <a:rect l="l" t="t" r="r" b="b"/>
              <a:pathLst>
                <a:path w="3149" h="870" extrusionOk="0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1"/>
            <p:cNvSpPr/>
            <p:nvPr/>
          </p:nvSpPr>
          <p:spPr>
            <a:xfrm>
              <a:off x="1769877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1"/>
            <p:cNvSpPr/>
            <p:nvPr/>
          </p:nvSpPr>
          <p:spPr>
            <a:xfrm>
              <a:off x="1782644" y="4218098"/>
              <a:ext cx="37203" cy="33325"/>
            </a:xfrm>
            <a:custGeom>
              <a:avLst/>
              <a:gdLst/>
              <a:ahLst/>
              <a:cxnLst/>
              <a:rect l="l" t="t" r="r" b="b"/>
              <a:pathLst>
                <a:path w="1084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1"/>
            <p:cNvSpPr/>
            <p:nvPr/>
          </p:nvSpPr>
          <p:spPr>
            <a:xfrm>
              <a:off x="1778011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1"/>
            <p:cNvSpPr/>
            <p:nvPr/>
          </p:nvSpPr>
          <p:spPr>
            <a:xfrm>
              <a:off x="1796956" y="4127355"/>
              <a:ext cx="104230" cy="141124"/>
            </a:xfrm>
            <a:custGeom>
              <a:avLst/>
              <a:gdLst/>
              <a:ahLst/>
              <a:cxnLst/>
              <a:rect l="l" t="t" r="r" b="b"/>
              <a:pathLst>
                <a:path w="3037" h="4112" extrusionOk="0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1"/>
            <p:cNvSpPr/>
            <p:nvPr/>
          </p:nvSpPr>
          <p:spPr>
            <a:xfrm>
              <a:off x="1754777" y="4025631"/>
              <a:ext cx="86761" cy="244393"/>
            </a:xfrm>
            <a:custGeom>
              <a:avLst/>
              <a:gdLst/>
              <a:ahLst/>
              <a:cxnLst/>
              <a:rect l="l" t="t" r="r" b="b"/>
              <a:pathLst>
                <a:path w="2528" h="7121" extrusionOk="0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1"/>
            <p:cNvSpPr/>
            <p:nvPr/>
          </p:nvSpPr>
          <p:spPr>
            <a:xfrm>
              <a:off x="1814013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1"/>
            <p:cNvSpPr/>
            <p:nvPr/>
          </p:nvSpPr>
          <p:spPr>
            <a:xfrm>
              <a:off x="1839204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1"/>
            <p:cNvSpPr/>
            <p:nvPr/>
          </p:nvSpPr>
          <p:spPr>
            <a:xfrm>
              <a:off x="1843082" y="4170839"/>
              <a:ext cx="19768" cy="77872"/>
            </a:xfrm>
            <a:custGeom>
              <a:avLst/>
              <a:gdLst/>
              <a:ahLst/>
              <a:cxnLst/>
              <a:rect l="l" t="t" r="r" b="b"/>
              <a:pathLst>
                <a:path w="576" h="2269" extrusionOk="0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1"/>
            <p:cNvSpPr/>
            <p:nvPr/>
          </p:nvSpPr>
          <p:spPr>
            <a:xfrm>
              <a:off x="1837248" y="4181409"/>
              <a:ext cx="237426" cy="136868"/>
            </a:xfrm>
            <a:custGeom>
              <a:avLst/>
              <a:gdLst/>
              <a:ahLst/>
              <a:cxnLst/>
              <a:rect l="l" t="t" r="r" b="b"/>
              <a:pathLst>
                <a:path w="6918" h="3988" extrusionOk="0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1"/>
            <p:cNvSpPr/>
            <p:nvPr/>
          </p:nvSpPr>
          <p:spPr>
            <a:xfrm>
              <a:off x="1823691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1"/>
            <p:cNvSpPr/>
            <p:nvPr/>
          </p:nvSpPr>
          <p:spPr>
            <a:xfrm>
              <a:off x="1837248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1"/>
            <p:cNvSpPr/>
            <p:nvPr/>
          </p:nvSpPr>
          <p:spPr>
            <a:xfrm>
              <a:off x="1839581" y="4147467"/>
              <a:ext cx="250605" cy="110922"/>
            </a:xfrm>
            <a:custGeom>
              <a:avLst/>
              <a:gdLst/>
              <a:ahLst/>
              <a:cxnLst/>
              <a:rect l="l" t="t" r="r" b="b"/>
              <a:pathLst>
                <a:path w="7302" h="3232" extrusionOk="0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1"/>
            <p:cNvSpPr/>
            <p:nvPr/>
          </p:nvSpPr>
          <p:spPr>
            <a:xfrm>
              <a:off x="1852348" y="4217789"/>
              <a:ext cx="110030" cy="38679"/>
            </a:xfrm>
            <a:custGeom>
              <a:avLst/>
              <a:gdLst/>
              <a:ahLst/>
              <a:cxnLst/>
              <a:rect l="l" t="t" r="r" b="b"/>
              <a:pathLst>
                <a:path w="3206" h="1127" extrusionOk="0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1"/>
            <p:cNvSpPr/>
            <p:nvPr/>
          </p:nvSpPr>
          <p:spPr>
            <a:xfrm>
              <a:off x="1840748" y="4238998"/>
              <a:ext cx="149532" cy="23269"/>
            </a:xfrm>
            <a:custGeom>
              <a:avLst/>
              <a:gdLst/>
              <a:ahLst/>
              <a:cxnLst/>
              <a:rect l="l" t="t" r="r" b="b"/>
              <a:pathLst>
                <a:path w="4357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1"/>
            <p:cNvSpPr/>
            <p:nvPr/>
          </p:nvSpPr>
          <p:spPr>
            <a:xfrm>
              <a:off x="1841126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1"/>
            <p:cNvSpPr/>
            <p:nvPr/>
          </p:nvSpPr>
          <p:spPr>
            <a:xfrm>
              <a:off x="1841126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1"/>
            <p:cNvSpPr/>
            <p:nvPr/>
          </p:nvSpPr>
          <p:spPr>
            <a:xfrm>
              <a:off x="598742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1"/>
            <p:cNvSpPr/>
            <p:nvPr/>
          </p:nvSpPr>
          <p:spPr>
            <a:xfrm>
              <a:off x="551106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1"/>
            <p:cNvSpPr/>
            <p:nvPr/>
          </p:nvSpPr>
          <p:spPr>
            <a:xfrm>
              <a:off x="532127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1"/>
            <p:cNvSpPr/>
            <p:nvPr/>
          </p:nvSpPr>
          <p:spPr>
            <a:xfrm>
              <a:off x="489158" y="3899745"/>
              <a:ext cx="23646" cy="64728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1"/>
            <p:cNvSpPr/>
            <p:nvPr/>
          </p:nvSpPr>
          <p:spPr>
            <a:xfrm>
              <a:off x="467845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1"/>
            <p:cNvSpPr/>
            <p:nvPr/>
          </p:nvSpPr>
          <p:spPr>
            <a:xfrm>
              <a:off x="500758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1"/>
            <p:cNvSpPr/>
            <p:nvPr/>
          </p:nvSpPr>
          <p:spPr>
            <a:xfrm>
              <a:off x="700981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1"/>
            <p:cNvSpPr/>
            <p:nvPr/>
          </p:nvSpPr>
          <p:spPr>
            <a:xfrm>
              <a:off x="653345" y="3891234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1"/>
            <p:cNvSpPr/>
            <p:nvPr/>
          </p:nvSpPr>
          <p:spPr>
            <a:xfrm>
              <a:off x="641367" y="3997729"/>
              <a:ext cx="23646" cy="64728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1"/>
            <p:cNvSpPr/>
            <p:nvPr/>
          </p:nvSpPr>
          <p:spPr>
            <a:xfrm>
              <a:off x="-81687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1"/>
            <p:cNvSpPr/>
            <p:nvPr/>
          </p:nvSpPr>
          <p:spPr>
            <a:xfrm>
              <a:off x="38742" y="4162705"/>
              <a:ext cx="265328" cy="911676"/>
            </a:xfrm>
            <a:custGeom>
              <a:avLst/>
              <a:gdLst/>
              <a:ahLst/>
              <a:cxnLst/>
              <a:rect l="l" t="t" r="r" b="b"/>
              <a:pathLst>
                <a:path w="7731" h="26564" extrusionOk="0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1"/>
            <p:cNvSpPr/>
            <p:nvPr/>
          </p:nvSpPr>
          <p:spPr>
            <a:xfrm>
              <a:off x="-295466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1"/>
            <p:cNvSpPr/>
            <p:nvPr/>
          </p:nvSpPr>
          <p:spPr>
            <a:xfrm>
              <a:off x="-228061" y="4352083"/>
              <a:ext cx="337331" cy="448116"/>
            </a:xfrm>
            <a:custGeom>
              <a:avLst/>
              <a:gdLst/>
              <a:ahLst/>
              <a:cxnLst/>
              <a:rect l="l" t="t" r="r" b="b"/>
              <a:pathLst>
                <a:path w="9829" h="1305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1"/>
            <p:cNvSpPr/>
            <p:nvPr/>
          </p:nvSpPr>
          <p:spPr>
            <a:xfrm>
              <a:off x="-102999" y="4836578"/>
              <a:ext cx="228537" cy="287224"/>
            </a:xfrm>
            <a:custGeom>
              <a:avLst/>
              <a:gdLst/>
              <a:ahLst/>
              <a:cxnLst/>
              <a:rect l="l" t="t" r="r" b="b"/>
              <a:pathLst>
                <a:path w="6659" h="8369" extrusionOk="0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1"/>
            <p:cNvSpPr/>
            <p:nvPr/>
          </p:nvSpPr>
          <p:spPr>
            <a:xfrm>
              <a:off x="-72592" y="4836647"/>
              <a:ext cx="201458" cy="191677"/>
            </a:xfrm>
            <a:custGeom>
              <a:avLst/>
              <a:gdLst/>
              <a:ahLst/>
              <a:cxnLst/>
              <a:rect l="l" t="t" r="r" b="b"/>
              <a:pathLst>
                <a:path w="5870" h="5585" extrusionOk="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1"/>
            <p:cNvSpPr/>
            <p:nvPr/>
          </p:nvSpPr>
          <p:spPr>
            <a:xfrm>
              <a:off x="-37139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1"/>
            <p:cNvSpPr/>
            <p:nvPr/>
          </p:nvSpPr>
          <p:spPr>
            <a:xfrm>
              <a:off x="61599" y="4858269"/>
              <a:ext cx="42248" cy="160755"/>
            </a:xfrm>
            <a:custGeom>
              <a:avLst/>
              <a:gdLst/>
              <a:ahLst/>
              <a:cxnLst/>
              <a:rect l="l" t="t" r="r" b="b"/>
              <a:pathLst>
                <a:path w="1231" h="4684" extrusionOk="0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1"/>
            <p:cNvSpPr/>
            <p:nvPr/>
          </p:nvSpPr>
          <p:spPr>
            <a:xfrm>
              <a:off x="53843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1"/>
            <p:cNvSpPr/>
            <p:nvPr/>
          </p:nvSpPr>
          <p:spPr>
            <a:xfrm>
              <a:off x="47288" y="4893481"/>
              <a:ext cx="36036" cy="67439"/>
            </a:xfrm>
            <a:custGeom>
              <a:avLst/>
              <a:gdLst/>
              <a:ahLst/>
              <a:cxnLst/>
              <a:rect l="l" t="t" r="r" b="b"/>
              <a:pathLst>
                <a:path w="1050" h="1965" extrusionOk="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1"/>
            <p:cNvSpPr/>
            <p:nvPr/>
          </p:nvSpPr>
          <p:spPr>
            <a:xfrm>
              <a:off x="-222639" y="4696347"/>
              <a:ext cx="334620" cy="203003"/>
            </a:xfrm>
            <a:custGeom>
              <a:avLst/>
              <a:gdLst/>
              <a:ahLst/>
              <a:cxnLst/>
              <a:rect l="l" t="t" r="r" b="b"/>
              <a:pathLst>
                <a:path w="9750" h="5915" extrusionOk="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1"/>
            <p:cNvSpPr/>
            <p:nvPr/>
          </p:nvSpPr>
          <p:spPr>
            <a:xfrm>
              <a:off x="-84020" y="4742747"/>
              <a:ext cx="193668" cy="164667"/>
            </a:xfrm>
            <a:custGeom>
              <a:avLst/>
              <a:gdLst/>
              <a:ahLst/>
              <a:cxnLst/>
              <a:rect l="l" t="t" r="r" b="b"/>
              <a:pathLst>
                <a:path w="5643" h="4798" extrusionOk="0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1"/>
            <p:cNvSpPr/>
            <p:nvPr/>
          </p:nvSpPr>
          <p:spPr>
            <a:xfrm>
              <a:off x="-22613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1"/>
            <p:cNvSpPr/>
            <p:nvPr/>
          </p:nvSpPr>
          <p:spPr>
            <a:xfrm>
              <a:off x="-8894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1"/>
            <p:cNvSpPr/>
            <p:nvPr/>
          </p:nvSpPr>
          <p:spPr>
            <a:xfrm>
              <a:off x="8163" y="4852057"/>
              <a:ext cx="106152" cy="12046"/>
            </a:xfrm>
            <a:custGeom>
              <a:avLst/>
              <a:gdLst/>
              <a:ahLst/>
              <a:cxnLst/>
              <a:rect l="l" t="t" r="r" b="b"/>
              <a:pathLst>
                <a:path w="3093" h="351" extrusionOk="0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1"/>
            <p:cNvSpPr/>
            <p:nvPr/>
          </p:nvSpPr>
          <p:spPr>
            <a:xfrm>
              <a:off x="29853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1"/>
            <p:cNvSpPr/>
            <p:nvPr/>
          </p:nvSpPr>
          <p:spPr>
            <a:xfrm>
              <a:off x="13963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1"/>
            <p:cNvSpPr/>
            <p:nvPr/>
          </p:nvSpPr>
          <p:spPr>
            <a:xfrm>
              <a:off x="31672" y="4705853"/>
              <a:ext cx="152346" cy="171806"/>
            </a:xfrm>
            <a:custGeom>
              <a:avLst/>
              <a:gdLst/>
              <a:ahLst/>
              <a:cxnLst/>
              <a:rect l="l" t="t" r="r" b="b"/>
              <a:pathLst>
                <a:path w="4439" h="5006" extrusionOk="0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1"/>
            <p:cNvSpPr/>
            <p:nvPr/>
          </p:nvSpPr>
          <p:spPr>
            <a:xfrm>
              <a:off x="-29005" y="4555257"/>
              <a:ext cx="140232" cy="310768"/>
            </a:xfrm>
            <a:custGeom>
              <a:avLst/>
              <a:gdLst/>
              <a:ahLst/>
              <a:cxnLst/>
              <a:rect l="l" t="t" r="r" b="b"/>
              <a:pathLst>
                <a:path w="4086" h="9055" extrusionOk="0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1"/>
            <p:cNvSpPr/>
            <p:nvPr/>
          </p:nvSpPr>
          <p:spPr>
            <a:xfrm>
              <a:off x="42620" y="4736261"/>
              <a:ext cx="68983" cy="131720"/>
            </a:xfrm>
            <a:custGeom>
              <a:avLst/>
              <a:gdLst/>
              <a:ahLst/>
              <a:cxnLst/>
              <a:rect l="l" t="t" r="r" b="b"/>
              <a:pathLst>
                <a:path w="2010" h="3838" extrusionOk="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1"/>
            <p:cNvSpPr/>
            <p:nvPr/>
          </p:nvSpPr>
          <p:spPr>
            <a:xfrm>
              <a:off x="65855" y="4721949"/>
              <a:ext cx="44582" cy="137108"/>
            </a:xfrm>
            <a:custGeom>
              <a:avLst/>
              <a:gdLst/>
              <a:ahLst/>
              <a:cxnLst/>
              <a:rect l="l" t="t" r="r" b="b"/>
              <a:pathLst>
                <a:path w="1299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1"/>
            <p:cNvSpPr/>
            <p:nvPr/>
          </p:nvSpPr>
          <p:spPr>
            <a:xfrm>
              <a:off x="83290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1"/>
            <p:cNvSpPr/>
            <p:nvPr/>
          </p:nvSpPr>
          <p:spPr>
            <a:xfrm>
              <a:off x="107314" y="4770341"/>
              <a:ext cx="13591" cy="63561"/>
            </a:xfrm>
            <a:custGeom>
              <a:avLst/>
              <a:gdLst/>
              <a:ahLst/>
              <a:cxnLst/>
              <a:rect l="l" t="t" r="r" b="b"/>
              <a:pathLst>
                <a:path w="396" h="1852" extrusionOk="0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1"/>
            <p:cNvSpPr/>
            <p:nvPr/>
          </p:nvSpPr>
          <p:spPr>
            <a:xfrm>
              <a:off x="104980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1"/>
            <p:cNvSpPr/>
            <p:nvPr/>
          </p:nvSpPr>
          <p:spPr>
            <a:xfrm>
              <a:off x="104980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1"/>
            <p:cNvSpPr/>
            <p:nvPr/>
          </p:nvSpPr>
          <p:spPr>
            <a:xfrm>
              <a:off x="102646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1"/>
            <p:cNvSpPr/>
            <p:nvPr/>
          </p:nvSpPr>
          <p:spPr>
            <a:xfrm>
              <a:off x="112324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1"/>
            <p:cNvSpPr/>
            <p:nvPr/>
          </p:nvSpPr>
          <p:spPr>
            <a:xfrm>
              <a:off x="123169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1"/>
            <p:cNvSpPr/>
            <p:nvPr/>
          </p:nvSpPr>
          <p:spPr>
            <a:xfrm>
              <a:off x="128215" y="4826900"/>
              <a:ext cx="99562" cy="30991"/>
            </a:xfrm>
            <a:custGeom>
              <a:avLst/>
              <a:gdLst/>
              <a:ahLst/>
              <a:cxnLst/>
              <a:rect l="l" t="t" r="r" b="b"/>
              <a:pathLst>
                <a:path w="2901" h="903" extrusionOk="0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1"/>
            <p:cNvSpPr/>
            <p:nvPr/>
          </p:nvSpPr>
          <p:spPr>
            <a:xfrm>
              <a:off x="103813" y="4860980"/>
              <a:ext cx="227748" cy="252424"/>
            </a:xfrm>
            <a:custGeom>
              <a:avLst/>
              <a:gdLst/>
              <a:ahLst/>
              <a:cxnLst/>
              <a:rect l="l" t="t" r="r" b="b"/>
              <a:pathLst>
                <a:path w="6636" h="7355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1"/>
            <p:cNvSpPr/>
            <p:nvPr/>
          </p:nvSpPr>
          <p:spPr>
            <a:xfrm>
              <a:off x="80956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1"/>
            <p:cNvSpPr/>
            <p:nvPr/>
          </p:nvSpPr>
          <p:spPr>
            <a:xfrm>
              <a:off x="103813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1"/>
            <p:cNvSpPr/>
            <p:nvPr/>
          </p:nvSpPr>
          <p:spPr>
            <a:xfrm>
              <a:off x="115036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1"/>
            <p:cNvSpPr/>
            <p:nvPr/>
          </p:nvSpPr>
          <p:spPr>
            <a:xfrm>
              <a:off x="125881" y="4873369"/>
              <a:ext cx="116619" cy="96439"/>
            </a:xfrm>
            <a:custGeom>
              <a:avLst/>
              <a:gdLst/>
              <a:ahLst/>
              <a:cxnLst/>
              <a:rect l="l" t="t" r="r" b="b"/>
              <a:pathLst>
                <a:path w="3398" h="2810" extrusionOk="0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1"/>
            <p:cNvSpPr/>
            <p:nvPr/>
          </p:nvSpPr>
          <p:spPr>
            <a:xfrm>
              <a:off x="111192" y="4864824"/>
              <a:ext cx="116585" cy="156122"/>
            </a:xfrm>
            <a:custGeom>
              <a:avLst/>
              <a:gdLst/>
              <a:ahLst/>
              <a:cxnLst/>
              <a:rect l="l" t="t" r="r" b="b"/>
              <a:pathLst>
                <a:path w="3397" h="4549" extrusionOk="0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1"/>
            <p:cNvSpPr/>
            <p:nvPr/>
          </p:nvSpPr>
          <p:spPr>
            <a:xfrm>
              <a:off x="110402" y="4865991"/>
              <a:ext cx="74406" cy="116997"/>
            </a:xfrm>
            <a:custGeom>
              <a:avLst/>
              <a:gdLst/>
              <a:ahLst/>
              <a:cxnLst/>
              <a:rect l="l" t="t" r="r" b="b"/>
              <a:pathLst>
                <a:path w="2168" h="3409" extrusionOk="0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1"/>
            <p:cNvSpPr/>
            <p:nvPr/>
          </p:nvSpPr>
          <p:spPr>
            <a:xfrm>
              <a:off x="110402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1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1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1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1"/>
            <p:cNvSpPr/>
            <p:nvPr/>
          </p:nvSpPr>
          <p:spPr>
            <a:xfrm>
              <a:off x="7894213" y="2655130"/>
              <a:ext cx="512020" cy="355384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1"/>
            <p:cNvSpPr/>
            <p:nvPr/>
          </p:nvSpPr>
          <p:spPr>
            <a:xfrm>
              <a:off x="7912025" y="2596581"/>
              <a:ext cx="594525" cy="408991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1"/>
            <p:cNvSpPr/>
            <p:nvPr/>
          </p:nvSpPr>
          <p:spPr>
            <a:xfrm>
              <a:off x="8147117" y="2689519"/>
              <a:ext cx="313719" cy="547644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1"/>
            <p:cNvSpPr/>
            <p:nvPr/>
          </p:nvSpPr>
          <p:spPr>
            <a:xfrm>
              <a:off x="8221866" y="2698065"/>
              <a:ext cx="161132" cy="430270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1"/>
            <p:cNvSpPr/>
            <p:nvPr/>
          </p:nvSpPr>
          <p:spPr>
            <a:xfrm>
              <a:off x="8360107" y="2582544"/>
              <a:ext cx="227748" cy="169129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1"/>
            <p:cNvSpPr/>
            <p:nvPr/>
          </p:nvSpPr>
          <p:spPr>
            <a:xfrm>
              <a:off x="8357018" y="2599601"/>
              <a:ext cx="165388" cy="13930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1"/>
            <p:cNvSpPr/>
            <p:nvPr/>
          </p:nvSpPr>
          <p:spPr>
            <a:xfrm>
              <a:off x="8357773" y="2556975"/>
              <a:ext cx="217692" cy="135701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1"/>
            <p:cNvSpPr/>
            <p:nvPr/>
          </p:nvSpPr>
          <p:spPr>
            <a:xfrm>
              <a:off x="8365152" y="2615937"/>
              <a:ext cx="99940" cy="7674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1"/>
            <p:cNvSpPr/>
            <p:nvPr/>
          </p:nvSpPr>
          <p:spPr>
            <a:xfrm>
              <a:off x="8386465" y="2641711"/>
              <a:ext cx="62771" cy="31574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1"/>
            <p:cNvSpPr/>
            <p:nvPr/>
          </p:nvSpPr>
          <p:spPr>
            <a:xfrm>
              <a:off x="8387597" y="2655542"/>
              <a:ext cx="55427" cy="21244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1"/>
            <p:cNvSpPr/>
            <p:nvPr/>
          </p:nvSpPr>
          <p:spPr>
            <a:xfrm>
              <a:off x="8345006" y="2680184"/>
              <a:ext cx="173934" cy="235332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1"/>
            <p:cNvSpPr/>
            <p:nvPr/>
          </p:nvSpPr>
          <p:spPr>
            <a:xfrm>
              <a:off x="8341917" y="2675208"/>
              <a:ext cx="133642" cy="135598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1"/>
            <p:cNvSpPr/>
            <p:nvPr/>
          </p:nvSpPr>
          <p:spPr>
            <a:xfrm>
              <a:off x="8355474" y="2675070"/>
              <a:ext cx="180111" cy="224796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1"/>
            <p:cNvSpPr/>
            <p:nvPr/>
          </p:nvSpPr>
          <p:spPr>
            <a:xfrm>
              <a:off x="8339583" y="2680253"/>
              <a:ext cx="92595" cy="53059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1"/>
            <p:cNvSpPr/>
            <p:nvPr/>
          </p:nvSpPr>
          <p:spPr>
            <a:xfrm>
              <a:off x="8348884" y="2684097"/>
              <a:ext cx="62771" cy="52338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1"/>
            <p:cNvSpPr/>
            <p:nvPr/>
          </p:nvSpPr>
          <p:spPr>
            <a:xfrm>
              <a:off x="8343839" y="2680630"/>
              <a:ext cx="46504" cy="54637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1"/>
            <p:cNvSpPr/>
            <p:nvPr/>
          </p:nvSpPr>
          <p:spPr>
            <a:xfrm>
              <a:off x="8184285" y="2678674"/>
              <a:ext cx="177812" cy="183406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1"/>
            <p:cNvSpPr/>
            <p:nvPr/>
          </p:nvSpPr>
          <p:spPr>
            <a:xfrm>
              <a:off x="8253406" y="2670540"/>
              <a:ext cx="121458" cy="117683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1"/>
            <p:cNvSpPr/>
            <p:nvPr/>
          </p:nvSpPr>
          <p:spPr>
            <a:xfrm>
              <a:off x="8197464" y="2678296"/>
              <a:ext cx="189412" cy="203964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1"/>
            <p:cNvSpPr/>
            <p:nvPr/>
          </p:nvSpPr>
          <p:spPr>
            <a:xfrm>
              <a:off x="8329905" y="2676752"/>
              <a:ext cx="31403" cy="110785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1"/>
            <p:cNvSpPr/>
            <p:nvPr/>
          </p:nvSpPr>
          <p:spPr>
            <a:xfrm>
              <a:off x="8308592" y="2682175"/>
              <a:ext cx="46915" cy="101107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1"/>
            <p:cNvSpPr/>
            <p:nvPr/>
          </p:nvSpPr>
          <p:spPr>
            <a:xfrm>
              <a:off x="8314015" y="2685263"/>
              <a:ext cx="39159" cy="57349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1"/>
            <p:cNvSpPr/>
            <p:nvPr/>
          </p:nvSpPr>
          <p:spPr>
            <a:xfrm>
              <a:off x="8302792" y="2697275"/>
              <a:ext cx="39537" cy="30236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1"/>
            <p:cNvSpPr/>
            <p:nvPr/>
          </p:nvSpPr>
          <p:spPr>
            <a:xfrm>
              <a:off x="8122715" y="2574856"/>
              <a:ext cx="240137" cy="137349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1"/>
            <p:cNvSpPr/>
            <p:nvPr/>
          </p:nvSpPr>
          <p:spPr>
            <a:xfrm>
              <a:off x="8213389" y="2601351"/>
              <a:ext cx="149464" cy="105122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1"/>
            <p:cNvSpPr/>
            <p:nvPr/>
          </p:nvSpPr>
          <p:spPr>
            <a:xfrm>
              <a:off x="8113792" y="2643050"/>
              <a:ext cx="250227" cy="93213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1"/>
            <p:cNvSpPr/>
            <p:nvPr/>
          </p:nvSpPr>
          <p:spPr>
            <a:xfrm>
              <a:off x="8213320" y="2662818"/>
              <a:ext cx="139854" cy="24024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1"/>
            <p:cNvSpPr/>
            <p:nvPr/>
          </p:nvSpPr>
          <p:spPr>
            <a:xfrm>
              <a:off x="8268713" y="2654272"/>
              <a:ext cx="77117" cy="22891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1"/>
            <p:cNvSpPr/>
            <p:nvPr/>
          </p:nvSpPr>
          <p:spPr>
            <a:xfrm>
              <a:off x="8271046" y="2639961"/>
              <a:ext cx="72827" cy="34114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1"/>
            <p:cNvSpPr/>
            <p:nvPr/>
          </p:nvSpPr>
          <p:spPr>
            <a:xfrm>
              <a:off x="8300081" y="2445161"/>
              <a:ext cx="147988" cy="237838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1"/>
            <p:cNvSpPr/>
            <p:nvPr/>
          </p:nvSpPr>
          <p:spPr>
            <a:xfrm>
              <a:off x="8369030" y="2694187"/>
              <a:ext cx="3123" cy="4290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1"/>
            <p:cNvSpPr/>
            <p:nvPr/>
          </p:nvSpPr>
          <p:spPr>
            <a:xfrm>
              <a:off x="8304749" y="2531098"/>
              <a:ext cx="107284" cy="15190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1"/>
            <p:cNvSpPr/>
            <p:nvPr/>
          </p:nvSpPr>
          <p:spPr>
            <a:xfrm>
              <a:off x="8258245" y="2434453"/>
              <a:ext cx="123586" cy="244667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1"/>
            <p:cNvSpPr/>
            <p:nvPr/>
          </p:nvSpPr>
          <p:spPr>
            <a:xfrm>
              <a:off x="8330283" y="2550901"/>
              <a:ext cx="22514" cy="115041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1"/>
            <p:cNvSpPr/>
            <p:nvPr/>
          </p:nvSpPr>
          <p:spPr>
            <a:xfrm>
              <a:off x="8347717" y="2528799"/>
              <a:ext cx="23269" cy="14991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1"/>
            <p:cNvSpPr/>
            <p:nvPr/>
          </p:nvSpPr>
          <p:spPr>
            <a:xfrm>
              <a:off x="8356640" y="2572968"/>
              <a:ext cx="19768" cy="105362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1"/>
            <p:cNvSpPr/>
            <p:nvPr/>
          </p:nvSpPr>
          <p:spPr>
            <a:xfrm>
              <a:off x="8358185" y="2596581"/>
              <a:ext cx="28280" cy="817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1"/>
            <p:cNvSpPr/>
            <p:nvPr/>
          </p:nvSpPr>
          <p:spPr>
            <a:xfrm>
              <a:off x="7448773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1"/>
            <p:cNvSpPr/>
            <p:nvPr/>
          </p:nvSpPr>
          <p:spPr>
            <a:xfrm>
              <a:off x="7446543" y="1570310"/>
              <a:ext cx="831505" cy="647172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1"/>
            <p:cNvSpPr/>
            <p:nvPr/>
          </p:nvSpPr>
          <p:spPr>
            <a:xfrm>
              <a:off x="7796641" y="1689606"/>
              <a:ext cx="164221" cy="102274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1"/>
            <p:cNvSpPr/>
            <p:nvPr/>
          </p:nvSpPr>
          <p:spPr>
            <a:xfrm>
              <a:off x="7951150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1"/>
            <p:cNvSpPr/>
            <p:nvPr/>
          </p:nvSpPr>
          <p:spPr>
            <a:xfrm>
              <a:off x="862491" y="1336007"/>
              <a:ext cx="887652" cy="1003757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1"/>
            <p:cNvSpPr/>
            <p:nvPr/>
          </p:nvSpPr>
          <p:spPr>
            <a:xfrm>
              <a:off x="631689" y="1213656"/>
              <a:ext cx="1056129" cy="1051496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1"/>
            <p:cNvSpPr/>
            <p:nvPr/>
          </p:nvSpPr>
          <p:spPr>
            <a:xfrm>
              <a:off x="691303" y="1252678"/>
              <a:ext cx="962813" cy="972114"/>
            </a:xfrm>
            <a:custGeom>
              <a:avLst/>
              <a:gdLst/>
              <a:ahLst/>
              <a:cxnLst/>
              <a:rect l="l" t="t" r="r" b="b"/>
              <a:pathLst>
                <a:path w="28054" h="28325" extrusionOk="0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1"/>
            <p:cNvSpPr/>
            <p:nvPr/>
          </p:nvSpPr>
          <p:spPr>
            <a:xfrm>
              <a:off x="855112" y="1404063"/>
              <a:ext cx="622771" cy="679021"/>
            </a:xfrm>
            <a:custGeom>
              <a:avLst/>
              <a:gdLst/>
              <a:ahLst/>
              <a:cxnLst/>
              <a:rect l="l" t="t" r="r" b="b"/>
              <a:pathLst>
                <a:path w="18146" h="19785" extrusionOk="0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1"/>
            <p:cNvSpPr/>
            <p:nvPr/>
          </p:nvSpPr>
          <p:spPr>
            <a:xfrm>
              <a:off x="977909" y="1546663"/>
              <a:ext cx="518953" cy="571565"/>
            </a:xfrm>
            <a:custGeom>
              <a:avLst/>
              <a:gdLst/>
              <a:ahLst/>
              <a:cxnLst/>
              <a:rect l="l" t="t" r="r" b="b"/>
              <a:pathLst>
                <a:path w="15121" h="16654" extrusionOk="0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1"/>
            <p:cNvSpPr/>
            <p:nvPr/>
          </p:nvSpPr>
          <p:spPr>
            <a:xfrm>
              <a:off x="1505751" y="2008336"/>
              <a:ext cx="96062" cy="148743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1"/>
            <p:cNvSpPr/>
            <p:nvPr/>
          </p:nvSpPr>
          <p:spPr>
            <a:xfrm>
              <a:off x="1601023" y="2053226"/>
              <a:ext cx="24813" cy="46915"/>
            </a:xfrm>
            <a:custGeom>
              <a:avLst/>
              <a:gdLst/>
              <a:ahLst/>
              <a:cxnLst/>
              <a:rect l="l" t="t" r="r" b="b"/>
              <a:pathLst>
                <a:path w="723" h="1367" extrusionOk="0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1"/>
            <p:cNvSpPr/>
            <p:nvPr/>
          </p:nvSpPr>
          <p:spPr>
            <a:xfrm>
              <a:off x="1579710" y="1941309"/>
              <a:ext cx="53471" cy="96474"/>
            </a:xfrm>
            <a:custGeom>
              <a:avLst/>
              <a:gdLst/>
              <a:ahLst/>
              <a:cxnLst/>
              <a:rect l="l" t="t" r="r" b="b"/>
              <a:pathLst>
                <a:path w="1558" h="2811" extrusionOk="0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1"/>
            <p:cNvSpPr/>
            <p:nvPr/>
          </p:nvSpPr>
          <p:spPr>
            <a:xfrm>
              <a:off x="1620002" y="1904518"/>
              <a:ext cx="41836" cy="79828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1"/>
            <p:cNvSpPr/>
            <p:nvPr/>
          </p:nvSpPr>
          <p:spPr>
            <a:xfrm>
              <a:off x="1631602" y="1806157"/>
              <a:ext cx="60060" cy="168134"/>
            </a:xfrm>
            <a:custGeom>
              <a:avLst/>
              <a:gdLst/>
              <a:ahLst/>
              <a:cxnLst/>
              <a:rect l="l" t="t" r="r" b="b"/>
              <a:pathLst>
                <a:path w="1750" h="4899" extrusionOk="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1"/>
            <p:cNvSpPr/>
            <p:nvPr/>
          </p:nvSpPr>
          <p:spPr>
            <a:xfrm>
              <a:off x="1680405" y="1804990"/>
              <a:ext cx="41493" cy="180523"/>
            </a:xfrm>
            <a:custGeom>
              <a:avLst/>
              <a:gdLst/>
              <a:ahLst/>
              <a:cxnLst/>
              <a:rect l="l" t="t" r="r" b="b"/>
              <a:pathLst>
                <a:path w="1209" h="5260" extrusionOk="0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1"/>
            <p:cNvSpPr/>
            <p:nvPr/>
          </p:nvSpPr>
          <p:spPr>
            <a:xfrm>
              <a:off x="1681195" y="1706629"/>
              <a:ext cx="36414" cy="114286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1"/>
            <p:cNvSpPr/>
            <p:nvPr/>
          </p:nvSpPr>
          <p:spPr>
            <a:xfrm>
              <a:off x="1685073" y="1632291"/>
              <a:ext cx="63526" cy="208769"/>
            </a:xfrm>
            <a:custGeom>
              <a:avLst/>
              <a:gdLst/>
              <a:ahLst/>
              <a:cxnLst/>
              <a:rect l="l" t="t" r="r" b="b"/>
              <a:pathLst>
                <a:path w="1851" h="6083" extrusionOk="0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1"/>
            <p:cNvSpPr/>
            <p:nvPr/>
          </p:nvSpPr>
          <p:spPr>
            <a:xfrm>
              <a:off x="1642070" y="1500606"/>
              <a:ext cx="83295" cy="140609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1"/>
            <p:cNvSpPr/>
            <p:nvPr/>
          </p:nvSpPr>
          <p:spPr>
            <a:xfrm>
              <a:off x="1679238" y="1485882"/>
              <a:ext cx="26770" cy="40326"/>
            </a:xfrm>
            <a:custGeom>
              <a:avLst/>
              <a:gdLst/>
              <a:ahLst/>
              <a:cxnLst/>
              <a:rect l="l" t="t" r="r" b="b"/>
              <a:pathLst>
                <a:path w="780" h="1175" extrusionOk="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1"/>
            <p:cNvSpPr/>
            <p:nvPr/>
          </p:nvSpPr>
          <p:spPr>
            <a:xfrm>
              <a:off x="1483683" y="2062939"/>
              <a:ext cx="61982" cy="77460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1"/>
            <p:cNvSpPr/>
            <p:nvPr/>
          </p:nvSpPr>
          <p:spPr>
            <a:xfrm>
              <a:off x="1453069" y="2116753"/>
              <a:ext cx="57349" cy="56971"/>
            </a:xfrm>
            <a:custGeom>
              <a:avLst/>
              <a:gdLst/>
              <a:ahLst/>
              <a:cxnLst/>
              <a:rect l="l" t="t" r="r" b="b"/>
              <a:pathLst>
                <a:path w="1671" h="1660" extrusionOk="0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1"/>
            <p:cNvSpPr/>
            <p:nvPr/>
          </p:nvSpPr>
          <p:spPr>
            <a:xfrm>
              <a:off x="1411645" y="2205813"/>
              <a:ext cx="69361" cy="38541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1"/>
            <p:cNvSpPr/>
            <p:nvPr/>
          </p:nvSpPr>
          <p:spPr>
            <a:xfrm>
              <a:off x="1403134" y="2237971"/>
              <a:ext cx="72072" cy="28897"/>
            </a:xfrm>
            <a:custGeom>
              <a:avLst/>
              <a:gdLst/>
              <a:ahLst/>
              <a:cxnLst/>
              <a:rect l="l" t="t" r="r" b="b"/>
              <a:pathLst>
                <a:path w="2100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1"/>
            <p:cNvSpPr/>
            <p:nvPr/>
          </p:nvSpPr>
          <p:spPr>
            <a:xfrm>
              <a:off x="1335729" y="2227915"/>
              <a:ext cx="47293" cy="20077"/>
            </a:xfrm>
            <a:custGeom>
              <a:avLst/>
              <a:gdLst/>
              <a:ahLst/>
              <a:cxnLst/>
              <a:rect l="l" t="t" r="r" b="b"/>
              <a:pathLst>
                <a:path w="1378" h="585" extrusionOk="0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1"/>
            <p:cNvSpPr/>
            <p:nvPr/>
          </p:nvSpPr>
          <p:spPr>
            <a:xfrm>
              <a:off x="1278793" y="2243393"/>
              <a:ext cx="106564" cy="47053"/>
            </a:xfrm>
            <a:custGeom>
              <a:avLst/>
              <a:gdLst/>
              <a:ahLst/>
              <a:cxnLst/>
              <a:rect l="l" t="t" r="r" b="b"/>
              <a:pathLst>
                <a:path w="3105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1"/>
            <p:cNvSpPr/>
            <p:nvPr/>
          </p:nvSpPr>
          <p:spPr>
            <a:xfrm>
              <a:off x="1126618" y="2255783"/>
              <a:ext cx="79794" cy="48837"/>
            </a:xfrm>
            <a:custGeom>
              <a:avLst/>
              <a:gdLst/>
              <a:ahLst/>
              <a:cxnLst/>
              <a:rect l="l" t="t" r="r" b="b"/>
              <a:pathLst>
                <a:path w="2325" h="1423" extrusionOk="0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1"/>
            <p:cNvSpPr/>
            <p:nvPr/>
          </p:nvSpPr>
          <p:spPr>
            <a:xfrm>
              <a:off x="1076270" y="2262372"/>
              <a:ext cx="103818" cy="56971"/>
            </a:xfrm>
            <a:custGeom>
              <a:avLst/>
              <a:gdLst/>
              <a:ahLst/>
              <a:cxnLst/>
              <a:rect l="l" t="t" r="r" b="b"/>
              <a:pathLst>
                <a:path w="3025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1"/>
            <p:cNvSpPr/>
            <p:nvPr/>
          </p:nvSpPr>
          <p:spPr>
            <a:xfrm>
              <a:off x="1229234" y="2284680"/>
              <a:ext cx="54637" cy="24196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1"/>
            <p:cNvSpPr/>
            <p:nvPr/>
          </p:nvSpPr>
          <p:spPr>
            <a:xfrm>
              <a:off x="1013121" y="2272428"/>
              <a:ext cx="86418" cy="52716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1"/>
            <p:cNvSpPr/>
            <p:nvPr/>
          </p:nvSpPr>
          <p:spPr>
            <a:xfrm>
              <a:off x="919805" y="2248438"/>
              <a:ext cx="194045" cy="113874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1"/>
            <p:cNvSpPr/>
            <p:nvPr/>
          </p:nvSpPr>
          <p:spPr>
            <a:xfrm>
              <a:off x="-387238" y="3295679"/>
              <a:ext cx="612303" cy="236808"/>
            </a:xfrm>
            <a:custGeom>
              <a:avLst/>
              <a:gdLst/>
              <a:ahLst/>
              <a:cxnLst/>
              <a:rect l="l" t="t" r="r" b="b"/>
              <a:pathLst>
                <a:path w="17841" h="6900" extrusionOk="0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1"/>
            <p:cNvSpPr/>
            <p:nvPr/>
          </p:nvSpPr>
          <p:spPr>
            <a:xfrm>
              <a:off x="-505367" y="3340158"/>
              <a:ext cx="712998" cy="167722"/>
            </a:xfrm>
            <a:custGeom>
              <a:avLst/>
              <a:gdLst/>
              <a:ahLst/>
              <a:cxnLst/>
              <a:rect l="l" t="t" r="r" b="b"/>
              <a:pathLst>
                <a:path w="20775" h="4887" extrusionOk="0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1"/>
            <p:cNvSpPr/>
            <p:nvPr/>
          </p:nvSpPr>
          <p:spPr>
            <a:xfrm>
              <a:off x="-341146" y="2995482"/>
              <a:ext cx="350510" cy="462428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1"/>
            <p:cNvSpPr/>
            <p:nvPr/>
          </p:nvSpPr>
          <p:spPr>
            <a:xfrm>
              <a:off x="-298932" y="3080664"/>
              <a:ext cx="240892" cy="369112"/>
            </a:xfrm>
            <a:custGeom>
              <a:avLst/>
              <a:gdLst/>
              <a:ahLst/>
              <a:cxnLst/>
              <a:rect l="l" t="t" r="r" b="b"/>
              <a:pathLst>
                <a:path w="7019" h="10755" extrusionOk="0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1"/>
            <p:cNvSpPr/>
            <p:nvPr/>
          </p:nvSpPr>
          <p:spPr>
            <a:xfrm>
              <a:off x="1475172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1"/>
            <p:cNvSpPr/>
            <p:nvPr/>
          </p:nvSpPr>
          <p:spPr>
            <a:xfrm>
              <a:off x="1674228" y="807376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1"/>
            <p:cNvSpPr/>
            <p:nvPr/>
          </p:nvSpPr>
          <p:spPr>
            <a:xfrm>
              <a:off x="1623468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1"/>
            <p:cNvSpPr/>
            <p:nvPr/>
          </p:nvSpPr>
          <p:spPr>
            <a:xfrm>
              <a:off x="85212" y="2172145"/>
              <a:ext cx="670819" cy="63543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1"/>
            <p:cNvSpPr/>
            <p:nvPr/>
          </p:nvSpPr>
          <p:spPr>
            <a:xfrm>
              <a:off x="58133" y="2167889"/>
              <a:ext cx="702530" cy="820248"/>
            </a:xfrm>
            <a:custGeom>
              <a:avLst/>
              <a:gdLst/>
              <a:ahLst/>
              <a:cxnLst/>
              <a:rect l="l" t="t" r="r" b="b"/>
              <a:pathLst>
                <a:path w="20470" h="23900" extrusionOk="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1"/>
            <p:cNvSpPr/>
            <p:nvPr/>
          </p:nvSpPr>
          <p:spPr>
            <a:xfrm>
              <a:off x="499214" y="2492797"/>
              <a:ext cx="122797" cy="149120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1"/>
            <p:cNvSpPr/>
            <p:nvPr/>
          </p:nvSpPr>
          <p:spPr>
            <a:xfrm>
              <a:off x="589063" y="2636460"/>
              <a:ext cx="46126" cy="50794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1"/>
            <p:cNvSpPr/>
            <p:nvPr/>
          </p:nvSpPr>
          <p:spPr>
            <a:xfrm>
              <a:off x="2242258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1"/>
            <p:cNvSpPr/>
            <p:nvPr/>
          </p:nvSpPr>
          <p:spPr>
            <a:xfrm>
              <a:off x="2240027" y="1569932"/>
              <a:ext cx="831505" cy="647550"/>
            </a:xfrm>
            <a:custGeom>
              <a:avLst/>
              <a:gdLst/>
              <a:ahLst/>
              <a:cxnLst/>
              <a:rect l="l" t="t" r="r" b="b"/>
              <a:pathLst>
                <a:path w="24228" h="18868" extrusionOk="0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1"/>
            <p:cNvSpPr/>
            <p:nvPr/>
          </p:nvSpPr>
          <p:spPr>
            <a:xfrm>
              <a:off x="2590503" y="1689606"/>
              <a:ext cx="163844" cy="102274"/>
            </a:xfrm>
            <a:custGeom>
              <a:avLst/>
              <a:gdLst/>
              <a:ahLst/>
              <a:cxnLst/>
              <a:rect l="l" t="t" r="r" b="b"/>
              <a:pathLst>
                <a:path w="4774" h="2980" extrusionOk="0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1"/>
            <p:cNvSpPr/>
            <p:nvPr/>
          </p:nvSpPr>
          <p:spPr>
            <a:xfrm>
              <a:off x="2744634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1"/>
            <p:cNvSpPr/>
            <p:nvPr/>
          </p:nvSpPr>
          <p:spPr>
            <a:xfrm>
              <a:off x="1977445" y="26714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1"/>
            <p:cNvSpPr/>
            <p:nvPr/>
          </p:nvSpPr>
          <p:spPr>
            <a:xfrm>
              <a:off x="1977822" y="438711"/>
              <a:ext cx="323020" cy="1007326"/>
            </a:xfrm>
            <a:custGeom>
              <a:avLst/>
              <a:gdLst/>
              <a:ahLst/>
              <a:cxnLst/>
              <a:rect l="l" t="t" r="r" b="b"/>
              <a:pathLst>
                <a:path w="9412" h="29351" extrusionOk="0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1"/>
            <p:cNvSpPr/>
            <p:nvPr/>
          </p:nvSpPr>
          <p:spPr>
            <a:xfrm>
              <a:off x="1977822" y="439088"/>
              <a:ext cx="312587" cy="341209"/>
            </a:xfrm>
            <a:custGeom>
              <a:avLst/>
              <a:gdLst/>
              <a:ahLst/>
              <a:cxnLst/>
              <a:rect l="l" t="t" r="r" b="b"/>
              <a:pathLst>
                <a:path w="9108" h="9942" extrusionOk="0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1"/>
            <p:cNvSpPr/>
            <p:nvPr/>
          </p:nvSpPr>
          <p:spPr>
            <a:xfrm>
              <a:off x="1989079" y="441422"/>
              <a:ext cx="938789" cy="1004615"/>
            </a:xfrm>
            <a:custGeom>
              <a:avLst/>
              <a:gdLst/>
              <a:ahLst/>
              <a:cxnLst/>
              <a:rect l="l" t="t" r="r" b="b"/>
              <a:pathLst>
                <a:path w="27354" h="29272" extrusionOk="0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1"/>
            <p:cNvSpPr/>
            <p:nvPr/>
          </p:nvSpPr>
          <p:spPr>
            <a:xfrm>
              <a:off x="2057616" y="267145"/>
              <a:ext cx="1000737" cy="932200"/>
            </a:xfrm>
            <a:custGeom>
              <a:avLst/>
              <a:gdLst/>
              <a:ahLst/>
              <a:cxnLst/>
              <a:rect l="l" t="t" r="r" b="b"/>
              <a:pathLst>
                <a:path w="29159" h="27162" extrusionOk="0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1"/>
            <p:cNvSpPr/>
            <p:nvPr/>
          </p:nvSpPr>
          <p:spPr>
            <a:xfrm>
              <a:off x="2040559" y="441422"/>
              <a:ext cx="887309" cy="862084"/>
            </a:xfrm>
            <a:custGeom>
              <a:avLst/>
              <a:gdLst/>
              <a:ahLst/>
              <a:cxnLst/>
              <a:rect l="l" t="t" r="r" b="b"/>
              <a:pathLst>
                <a:path w="25854" h="25119" extrusionOk="0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1"/>
            <p:cNvSpPr/>
            <p:nvPr/>
          </p:nvSpPr>
          <p:spPr>
            <a:xfrm>
              <a:off x="2069216" y="267145"/>
              <a:ext cx="989549" cy="897743"/>
            </a:xfrm>
            <a:custGeom>
              <a:avLst/>
              <a:gdLst/>
              <a:ahLst/>
              <a:cxnLst/>
              <a:rect l="l" t="t" r="r" b="b"/>
              <a:pathLst>
                <a:path w="28833" h="26158" extrusionOk="0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1"/>
            <p:cNvSpPr/>
            <p:nvPr/>
          </p:nvSpPr>
          <p:spPr>
            <a:xfrm>
              <a:off x="2055694" y="994454"/>
              <a:ext cx="32947" cy="108074"/>
            </a:xfrm>
            <a:custGeom>
              <a:avLst/>
              <a:gdLst/>
              <a:ahLst/>
              <a:cxnLst/>
              <a:rect l="l" t="t" r="r" b="b"/>
              <a:pathLst>
                <a:path w="960" h="3149" extrusionOk="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1"/>
            <p:cNvSpPr/>
            <p:nvPr/>
          </p:nvSpPr>
          <p:spPr>
            <a:xfrm>
              <a:off x="2047938" y="75898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1"/>
            <p:cNvSpPr/>
            <p:nvPr/>
          </p:nvSpPr>
          <p:spPr>
            <a:xfrm>
              <a:off x="2164901" y="914660"/>
              <a:ext cx="142531" cy="198713"/>
            </a:xfrm>
            <a:custGeom>
              <a:avLst/>
              <a:gdLst/>
              <a:ahLst/>
              <a:cxnLst/>
              <a:rect l="l" t="t" r="r" b="b"/>
              <a:pathLst>
                <a:path w="4153" h="5790" extrusionOk="0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1"/>
            <p:cNvSpPr/>
            <p:nvPr/>
          </p:nvSpPr>
          <p:spPr>
            <a:xfrm>
              <a:off x="2329877" y="1204355"/>
              <a:ext cx="279639" cy="116208"/>
            </a:xfrm>
            <a:custGeom>
              <a:avLst/>
              <a:gdLst/>
              <a:ahLst/>
              <a:cxnLst/>
              <a:rect l="l" t="t" r="r" b="b"/>
              <a:pathLst>
                <a:path w="8148" h="3386" extrusionOk="0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1"/>
            <p:cNvSpPr/>
            <p:nvPr/>
          </p:nvSpPr>
          <p:spPr>
            <a:xfrm>
              <a:off x="2202069" y="538616"/>
              <a:ext cx="70116" cy="203346"/>
            </a:xfrm>
            <a:custGeom>
              <a:avLst/>
              <a:gdLst/>
              <a:ahLst/>
              <a:cxnLst/>
              <a:rect l="l" t="t" r="r" b="b"/>
              <a:pathLst>
                <a:path w="2043" h="5925" extrusionOk="0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1"/>
            <p:cNvSpPr/>
            <p:nvPr/>
          </p:nvSpPr>
          <p:spPr>
            <a:xfrm>
              <a:off x="2404214" y="879036"/>
              <a:ext cx="277717" cy="192501"/>
            </a:xfrm>
            <a:custGeom>
              <a:avLst/>
              <a:gdLst/>
              <a:ahLst/>
              <a:cxnLst/>
              <a:rect l="l" t="t" r="r" b="b"/>
              <a:pathLst>
                <a:path w="8092" h="5609" extrusionOk="0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1"/>
            <p:cNvSpPr/>
            <p:nvPr/>
          </p:nvSpPr>
          <p:spPr>
            <a:xfrm>
              <a:off x="2667174" y="1134240"/>
              <a:ext cx="213436" cy="56628"/>
            </a:xfrm>
            <a:custGeom>
              <a:avLst/>
              <a:gdLst/>
              <a:ahLst/>
              <a:cxnLst/>
              <a:rect l="l" t="t" r="r" b="b"/>
              <a:pathLst>
                <a:path w="6219" h="1650" extrusionOk="0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1"/>
            <p:cNvSpPr/>
            <p:nvPr/>
          </p:nvSpPr>
          <p:spPr>
            <a:xfrm>
              <a:off x="2289585" y="1050773"/>
              <a:ext cx="48357" cy="35178"/>
            </a:xfrm>
            <a:custGeom>
              <a:avLst/>
              <a:gdLst/>
              <a:ahLst/>
              <a:cxnLst/>
              <a:rect l="l" t="t" r="r" b="b"/>
              <a:pathLst>
                <a:path w="1409" h="1025" extrusionOk="0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1"/>
            <p:cNvSpPr/>
            <p:nvPr/>
          </p:nvSpPr>
          <p:spPr>
            <a:xfrm>
              <a:off x="2277196" y="1175046"/>
              <a:ext cx="47362" cy="35556"/>
            </a:xfrm>
            <a:custGeom>
              <a:avLst/>
              <a:gdLst/>
              <a:ahLst/>
              <a:cxnLst/>
              <a:rect l="l" t="t" r="r" b="b"/>
              <a:pathLst>
                <a:path w="1380" h="1036" extrusionOk="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1"/>
            <p:cNvSpPr/>
            <p:nvPr/>
          </p:nvSpPr>
          <p:spPr>
            <a:xfrm>
              <a:off x="2506934" y="1255835"/>
              <a:ext cx="51102" cy="28829"/>
            </a:xfrm>
            <a:custGeom>
              <a:avLst/>
              <a:gdLst/>
              <a:ahLst/>
              <a:cxnLst/>
              <a:rect l="l" t="t" r="r" b="b"/>
              <a:pathLst>
                <a:path w="1489" h="840" extrusionOk="0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1"/>
            <p:cNvSpPr/>
            <p:nvPr/>
          </p:nvSpPr>
          <p:spPr>
            <a:xfrm>
              <a:off x="2040731" y="1280100"/>
              <a:ext cx="38438" cy="36860"/>
            </a:xfrm>
            <a:custGeom>
              <a:avLst/>
              <a:gdLst/>
              <a:ahLst/>
              <a:cxnLst/>
              <a:rect l="l" t="t" r="r" b="b"/>
              <a:pathLst>
                <a:path w="1120" h="1074" extrusionOk="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1"/>
            <p:cNvSpPr/>
            <p:nvPr/>
          </p:nvSpPr>
          <p:spPr>
            <a:xfrm>
              <a:off x="2406685" y="1157646"/>
              <a:ext cx="42454" cy="28623"/>
            </a:xfrm>
            <a:custGeom>
              <a:avLst/>
              <a:gdLst/>
              <a:ahLst/>
              <a:cxnLst/>
              <a:rect l="l" t="t" r="r" b="b"/>
              <a:pathLst>
                <a:path w="1237" h="834" extrusionOk="0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1"/>
            <p:cNvSpPr/>
            <p:nvPr/>
          </p:nvSpPr>
          <p:spPr>
            <a:xfrm>
              <a:off x="2141735" y="87426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1"/>
            <p:cNvSpPr/>
            <p:nvPr/>
          </p:nvSpPr>
          <p:spPr>
            <a:xfrm>
              <a:off x="2189748" y="1232566"/>
              <a:ext cx="38301" cy="37786"/>
            </a:xfrm>
            <a:custGeom>
              <a:avLst/>
              <a:gdLst/>
              <a:ahLst/>
              <a:cxnLst/>
              <a:rect l="l" t="t" r="r" b="b"/>
              <a:pathLst>
                <a:path w="1116" h="1101" extrusionOk="0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1"/>
            <p:cNvSpPr/>
            <p:nvPr/>
          </p:nvSpPr>
          <p:spPr>
            <a:xfrm>
              <a:off x="2359907" y="890602"/>
              <a:ext cx="38576" cy="38061"/>
            </a:xfrm>
            <a:custGeom>
              <a:avLst/>
              <a:gdLst/>
              <a:ahLst/>
              <a:cxnLst/>
              <a:rect l="l" t="t" r="r" b="b"/>
              <a:pathLst>
                <a:path w="1124" h="1109" extrusionOk="0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1"/>
            <p:cNvSpPr/>
            <p:nvPr/>
          </p:nvSpPr>
          <p:spPr>
            <a:xfrm>
              <a:off x="2184085" y="1342047"/>
              <a:ext cx="51789" cy="29103"/>
            </a:xfrm>
            <a:custGeom>
              <a:avLst/>
              <a:gdLst/>
              <a:ahLst/>
              <a:cxnLst/>
              <a:rect l="l" t="t" r="r" b="b"/>
              <a:pathLst>
                <a:path w="1509" h="848" extrusionOk="0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1"/>
            <p:cNvSpPr/>
            <p:nvPr/>
          </p:nvSpPr>
          <p:spPr>
            <a:xfrm>
              <a:off x="2116338" y="1194128"/>
              <a:ext cx="52235" cy="29103"/>
            </a:xfrm>
            <a:custGeom>
              <a:avLst/>
              <a:gdLst/>
              <a:ahLst/>
              <a:cxnLst/>
              <a:rect l="l" t="t" r="r" b="b"/>
              <a:pathLst>
                <a:path w="1522" h="848" extrusionOk="0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1"/>
            <p:cNvSpPr/>
            <p:nvPr/>
          </p:nvSpPr>
          <p:spPr>
            <a:xfrm>
              <a:off x="2124815" y="1294102"/>
              <a:ext cx="39159" cy="31403"/>
            </a:xfrm>
            <a:custGeom>
              <a:avLst/>
              <a:gdLst/>
              <a:ahLst/>
              <a:cxnLst/>
              <a:rect l="l" t="t" r="r" b="b"/>
              <a:pathLst>
                <a:path w="1141" h="915" extrusionOk="0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1"/>
            <p:cNvSpPr/>
            <p:nvPr/>
          </p:nvSpPr>
          <p:spPr>
            <a:xfrm>
              <a:off x="2047663" y="1355123"/>
              <a:ext cx="39434" cy="31403"/>
            </a:xfrm>
            <a:custGeom>
              <a:avLst/>
              <a:gdLst/>
              <a:ahLst/>
              <a:cxnLst/>
              <a:rect l="l" t="t" r="r" b="b"/>
              <a:pathLst>
                <a:path w="1149" h="915" extrusionOk="0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1"/>
            <p:cNvSpPr/>
            <p:nvPr/>
          </p:nvSpPr>
          <p:spPr>
            <a:xfrm>
              <a:off x="2087131" y="518470"/>
              <a:ext cx="39090" cy="37237"/>
            </a:xfrm>
            <a:custGeom>
              <a:avLst/>
              <a:gdLst/>
              <a:ahLst/>
              <a:cxnLst/>
              <a:rect l="l" t="t" r="r" b="b"/>
              <a:pathLst>
                <a:path w="1139" h="1085" extrusionOk="0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1"/>
            <p:cNvSpPr/>
            <p:nvPr/>
          </p:nvSpPr>
          <p:spPr>
            <a:xfrm>
              <a:off x="2026488" y="1133793"/>
              <a:ext cx="42420" cy="28657"/>
            </a:xfrm>
            <a:custGeom>
              <a:avLst/>
              <a:gdLst/>
              <a:ahLst/>
              <a:cxnLst/>
              <a:rect l="l" t="t" r="r" b="b"/>
              <a:pathLst>
                <a:path w="1236" h="835" extrusionOk="0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1"/>
            <p:cNvSpPr/>
            <p:nvPr/>
          </p:nvSpPr>
          <p:spPr>
            <a:xfrm>
              <a:off x="2107243" y="1024210"/>
              <a:ext cx="38988" cy="37409"/>
            </a:xfrm>
            <a:custGeom>
              <a:avLst/>
              <a:gdLst/>
              <a:ahLst/>
              <a:cxnLst/>
              <a:rect l="l" t="t" r="r" b="b"/>
              <a:pathLst>
                <a:path w="1136" h="1090" extrusionOk="0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1"/>
            <p:cNvSpPr/>
            <p:nvPr/>
          </p:nvSpPr>
          <p:spPr>
            <a:xfrm>
              <a:off x="2325106" y="713133"/>
              <a:ext cx="43380" cy="28554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1"/>
            <p:cNvSpPr/>
            <p:nvPr/>
          </p:nvSpPr>
          <p:spPr>
            <a:xfrm>
              <a:off x="2163356" y="1133656"/>
              <a:ext cx="47911" cy="35247"/>
            </a:xfrm>
            <a:custGeom>
              <a:avLst/>
              <a:gdLst/>
              <a:ahLst/>
              <a:cxnLst/>
              <a:rect l="l" t="t" r="r" b="b"/>
              <a:pathLst>
                <a:path w="1396" h="1027" extrusionOk="0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1"/>
            <p:cNvSpPr/>
            <p:nvPr/>
          </p:nvSpPr>
          <p:spPr>
            <a:xfrm>
              <a:off x="2048316" y="1198246"/>
              <a:ext cx="47327" cy="35590"/>
            </a:xfrm>
            <a:custGeom>
              <a:avLst/>
              <a:gdLst/>
              <a:ahLst/>
              <a:cxnLst/>
              <a:rect l="l" t="t" r="r" b="b"/>
              <a:pathLst>
                <a:path w="1379" h="1037" extrusionOk="0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1"/>
            <p:cNvSpPr/>
            <p:nvPr/>
          </p:nvSpPr>
          <p:spPr>
            <a:xfrm>
              <a:off x="2697101" y="1026818"/>
              <a:ext cx="38507" cy="36860"/>
            </a:xfrm>
            <a:custGeom>
              <a:avLst/>
              <a:gdLst/>
              <a:ahLst/>
              <a:cxnLst/>
              <a:rect l="l" t="t" r="r" b="b"/>
              <a:pathLst>
                <a:path w="1122" h="1074" extrusionOk="0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1"/>
            <p:cNvSpPr/>
            <p:nvPr/>
          </p:nvSpPr>
          <p:spPr>
            <a:xfrm>
              <a:off x="2007612" y="1374171"/>
              <a:ext cx="42454" cy="28657"/>
            </a:xfrm>
            <a:custGeom>
              <a:avLst/>
              <a:gdLst/>
              <a:ahLst/>
              <a:cxnLst/>
              <a:rect l="l" t="t" r="r" b="b"/>
              <a:pathLst>
                <a:path w="1237" h="835" extrusionOk="0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1"/>
            <p:cNvSpPr/>
            <p:nvPr/>
          </p:nvSpPr>
          <p:spPr>
            <a:xfrm>
              <a:off x="2286565" y="1289023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1"/>
            <p:cNvSpPr/>
            <p:nvPr/>
          </p:nvSpPr>
          <p:spPr>
            <a:xfrm>
              <a:off x="7187049" y="26635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1"/>
            <p:cNvSpPr/>
            <p:nvPr/>
          </p:nvSpPr>
          <p:spPr>
            <a:xfrm>
              <a:off x="7187049" y="437544"/>
              <a:ext cx="323432" cy="1007704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1"/>
            <p:cNvSpPr/>
            <p:nvPr/>
          </p:nvSpPr>
          <p:spPr>
            <a:xfrm>
              <a:off x="7187049" y="437544"/>
              <a:ext cx="312964" cy="341621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1"/>
            <p:cNvSpPr/>
            <p:nvPr/>
          </p:nvSpPr>
          <p:spPr>
            <a:xfrm>
              <a:off x="7198684" y="440632"/>
              <a:ext cx="938377" cy="1005027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1"/>
            <p:cNvSpPr/>
            <p:nvPr/>
          </p:nvSpPr>
          <p:spPr>
            <a:xfrm>
              <a:off x="7266843" y="266355"/>
              <a:ext cx="1001149" cy="931822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1"/>
            <p:cNvSpPr/>
            <p:nvPr/>
          </p:nvSpPr>
          <p:spPr>
            <a:xfrm>
              <a:off x="7250198" y="440632"/>
              <a:ext cx="886863" cy="862496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1"/>
            <p:cNvSpPr/>
            <p:nvPr/>
          </p:nvSpPr>
          <p:spPr>
            <a:xfrm>
              <a:off x="7278855" y="266355"/>
              <a:ext cx="989137" cy="897743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1"/>
            <p:cNvSpPr/>
            <p:nvPr/>
          </p:nvSpPr>
          <p:spPr>
            <a:xfrm>
              <a:off x="7264887" y="993665"/>
              <a:ext cx="33359" cy="108074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1"/>
            <p:cNvSpPr/>
            <p:nvPr/>
          </p:nvSpPr>
          <p:spPr>
            <a:xfrm>
              <a:off x="7257920" y="75819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1"/>
            <p:cNvSpPr/>
            <p:nvPr/>
          </p:nvSpPr>
          <p:spPr>
            <a:xfrm>
              <a:off x="7374505" y="913905"/>
              <a:ext cx="142531" cy="198678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1"/>
            <p:cNvSpPr/>
            <p:nvPr/>
          </p:nvSpPr>
          <p:spPr>
            <a:xfrm>
              <a:off x="7539481" y="1203566"/>
              <a:ext cx="279639" cy="115830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1"/>
            <p:cNvSpPr/>
            <p:nvPr/>
          </p:nvSpPr>
          <p:spPr>
            <a:xfrm>
              <a:off x="7411674" y="538239"/>
              <a:ext cx="70150" cy="202968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1"/>
            <p:cNvSpPr/>
            <p:nvPr/>
          </p:nvSpPr>
          <p:spPr>
            <a:xfrm>
              <a:off x="7613818" y="878247"/>
              <a:ext cx="277717" cy="192535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1"/>
            <p:cNvSpPr/>
            <p:nvPr/>
          </p:nvSpPr>
          <p:spPr>
            <a:xfrm>
              <a:off x="7876778" y="1133485"/>
              <a:ext cx="213436" cy="56594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1"/>
            <p:cNvSpPr/>
            <p:nvPr/>
          </p:nvSpPr>
          <p:spPr>
            <a:xfrm>
              <a:off x="7499190" y="1049950"/>
              <a:ext cx="47876" cy="34903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1"/>
            <p:cNvSpPr/>
            <p:nvPr/>
          </p:nvSpPr>
          <p:spPr>
            <a:xfrm>
              <a:off x="7486800" y="1174222"/>
              <a:ext cx="47293" cy="35590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1"/>
            <p:cNvSpPr/>
            <p:nvPr/>
          </p:nvSpPr>
          <p:spPr>
            <a:xfrm>
              <a:off x="7716367" y="1254909"/>
              <a:ext cx="51205" cy="28897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1"/>
            <p:cNvSpPr/>
            <p:nvPr/>
          </p:nvSpPr>
          <p:spPr>
            <a:xfrm>
              <a:off x="7250335" y="1279001"/>
              <a:ext cx="38473" cy="37169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1"/>
            <p:cNvSpPr/>
            <p:nvPr/>
          </p:nvSpPr>
          <p:spPr>
            <a:xfrm>
              <a:off x="7616118" y="1156822"/>
              <a:ext cx="42420" cy="28692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1"/>
            <p:cNvSpPr/>
            <p:nvPr/>
          </p:nvSpPr>
          <p:spPr>
            <a:xfrm>
              <a:off x="7351339" y="87347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1"/>
            <p:cNvSpPr/>
            <p:nvPr/>
          </p:nvSpPr>
          <p:spPr>
            <a:xfrm>
              <a:off x="7399112" y="1231777"/>
              <a:ext cx="38576" cy="37546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1"/>
            <p:cNvSpPr/>
            <p:nvPr/>
          </p:nvSpPr>
          <p:spPr>
            <a:xfrm>
              <a:off x="7569134" y="889813"/>
              <a:ext cx="38953" cy="37958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1"/>
            <p:cNvSpPr/>
            <p:nvPr/>
          </p:nvSpPr>
          <p:spPr>
            <a:xfrm>
              <a:off x="7393690" y="1341258"/>
              <a:ext cx="51686" cy="29138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1"/>
            <p:cNvSpPr/>
            <p:nvPr/>
          </p:nvSpPr>
          <p:spPr>
            <a:xfrm>
              <a:off x="7325942" y="1193339"/>
              <a:ext cx="52166" cy="29103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1"/>
            <p:cNvSpPr/>
            <p:nvPr/>
          </p:nvSpPr>
          <p:spPr>
            <a:xfrm>
              <a:off x="7334213" y="1293038"/>
              <a:ext cx="39399" cy="31609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1"/>
            <p:cNvSpPr/>
            <p:nvPr/>
          </p:nvSpPr>
          <p:spPr>
            <a:xfrm>
              <a:off x="7257268" y="1354265"/>
              <a:ext cx="39228" cy="31266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1"/>
            <p:cNvSpPr/>
            <p:nvPr/>
          </p:nvSpPr>
          <p:spPr>
            <a:xfrm>
              <a:off x="7296805" y="517475"/>
              <a:ext cx="38747" cy="37100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1"/>
            <p:cNvSpPr/>
            <p:nvPr/>
          </p:nvSpPr>
          <p:spPr>
            <a:xfrm>
              <a:off x="7235852" y="1132764"/>
              <a:ext cx="42488" cy="28794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1"/>
            <p:cNvSpPr/>
            <p:nvPr/>
          </p:nvSpPr>
          <p:spPr>
            <a:xfrm>
              <a:off x="7316847" y="1023420"/>
              <a:ext cx="38610" cy="37443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1"/>
            <p:cNvSpPr/>
            <p:nvPr/>
          </p:nvSpPr>
          <p:spPr>
            <a:xfrm>
              <a:off x="7534505" y="712344"/>
              <a:ext cx="43586" cy="28589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1"/>
            <p:cNvSpPr/>
            <p:nvPr/>
          </p:nvSpPr>
          <p:spPr>
            <a:xfrm>
              <a:off x="7372549" y="1132901"/>
              <a:ext cx="48323" cy="35212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1"/>
            <p:cNvSpPr/>
            <p:nvPr/>
          </p:nvSpPr>
          <p:spPr>
            <a:xfrm>
              <a:off x="7257920" y="1197457"/>
              <a:ext cx="47362" cy="35521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1"/>
            <p:cNvSpPr/>
            <p:nvPr/>
          </p:nvSpPr>
          <p:spPr>
            <a:xfrm>
              <a:off x="7906362" y="1025377"/>
              <a:ext cx="38885" cy="37512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1"/>
            <p:cNvSpPr/>
            <p:nvPr/>
          </p:nvSpPr>
          <p:spPr>
            <a:xfrm>
              <a:off x="7217216" y="1373004"/>
              <a:ext cx="42454" cy="28932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1"/>
            <p:cNvSpPr/>
            <p:nvPr/>
          </p:nvSpPr>
          <p:spPr>
            <a:xfrm>
              <a:off x="7496169" y="1288268"/>
              <a:ext cx="38404" cy="37477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1"/>
            <p:cNvSpPr/>
            <p:nvPr/>
          </p:nvSpPr>
          <p:spPr>
            <a:xfrm>
              <a:off x="6145369" y="4456416"/>
              <a:ext cx="224968" cy="101724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1"/>
            <p:cNvSpPr/>
            <p:nvPr/>
          </p:nvSpPr>
          <p:spPr>
            <a:xfrm>
              <a:off x="6084485" y="4477042"/>
              <a:ext cx="983337" cy="710802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1"/>
            <p:cNvSpPr/>
            <p:nvPr/>
          </p:nvSpPr>
          <p:spPr>
            <a:xfrm>
              <a:off x="5993880" y="4579796"/>
              <a:ext cx="90262" cy="60767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1"/>
            <p:cNvSpPr/>
            <p:nvPr/>
          </p:nvSpPr>
          <p:spPr>
            <a:xfrm>
              <a:off x="6012447" y="4478449"/>
              <a:ext cx="1048407" cy="709017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1"/>
            <p:cNvSpPr/>
            <p:nvPr/>
          </p:nvSpPr>
          <p:spPr>
            <a:xfrm>
              <a:off x="6046149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1"/>
            <p:cNvSpPr/>
            <p:nvPr/>
          </p:nvSpPr>
          <p:spPr>
            <a:xfrm>
              <a:off x="6306398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1"/>
            <p:cNvSpPr/>
            <p:nvPr/>
          </p:nvSpPr>
          <p:spPr>
            <a:xfrm>
              <a:off x="6522683" y="5107741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1"/>
            <p:cNvSpPr/>
            <p:nvPr/>
          </p:nvSpPr>
          <p:spPr>
            <a:xfrm>
              <a:off x="6436745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1"/>
            <p:cNvSpPr/>
            <p:nvPr/>
          </p:nvSpPr>
          <p:spPr>
            <a:xfrm>
              <a:off x="6610954" y="5074038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1"/>
            <p:cNvSpPr/>
            <p:nvPr/>
          </p:nvSpPr>
          <p:spPr>
            <a:xfrm>
              <a:off x="6291572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1"/>
            <p:cNvSpPr/>
            <p:nvPr/>
          </p:nvSpPr>
          <p:spPr>
            <a:xfrm>
              <a:off x="6238582" y="5136947"/>
              <a:ext cx="50656" cy="29069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1"/>
            <p:cNvSpPr/>
            <p:nvPr/>
          </p:nvSpPr>
          <p:spPr>
            <a:xfrm>
              <a:off x="6337389" y="5052417"/>
              <a:ext cx="51549" cy="34389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1"/>
            <p:cNvSpPr/>
            <p:nvPr/>
          </p:nvSpPr>
          <p:spPr>
            <a:xfrm>
              <a:off x="6459637" y="5099435"/>
              <a:ext cx="50897" cy="34629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1"/>
            <p:cNvSpPr/>
            <p:nvPr/>
          </p:nvSpPr>
          <p:spPr>
            <a:xfrm>
              <a:off x="6368105" y="5131147"/>
              <a:ext cx="39193" cy="32741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1"/>
            <p:cNvSpPr/>
            <p:nvPr/>
          </p:nvSpPr>
          <p:spPr>
            <a:xfrm>
              <a:off x="6360040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6417149" y="5071739"/>
              <a:ext cx="41081" cy="29206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6370885" y="4994862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6511082" y="4991945"/>
              <a:ext cx="41218" cy="29241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6391992" y="4913730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6573064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6550688" y="5091370"/>
              <a:ext cx="41562" cy="37134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6372807" y="50748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6569358" y="5149645"/>
              <a:ext cx="48357" cy="35590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6412412" y="4998397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6328088" y="4955154"/>
              <a:ext cx="41596" cy="37134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6335879" y="5163270"/>
              <a:ext cx="41218" cy="29344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6400881" y="4934047"/>
              <a:ext cx="51377" cy="28966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6352490" y="4829955"/>
              <a:ext cx="50862" cy="34595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6403901" y="4847767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6507547" y="5144703"/>
              <a:ext cx="39571" cy="38164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6508440" y="5058594"/>
              <a:ext cx="40429" cy="38061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6609684" y="515366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6323386" y="4730907"/>
              <a:ext cx="51205" cy="28932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6353691" y="489715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6312232" y="510585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6421610" y="5137359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6330868" y="5023107"/>
              <a:ext cx="43346" cy="28726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6304648" y="4984875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6438564" y="4950692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6482597" y="501325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6455896" y="5014390"/>
              <a:ext cx="40498" cy="29481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6468285" y="5054201"/>
              <a:ext cx="41287" cy="3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6248534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6314875" y="4923648"/>
              <a:ext cx="43072" cy="36619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6285085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6468663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6246304" y="5005295"/>
              <a:ext cx="41150" cy="37821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6416428" y="503618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6473708" y="4988067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6405445" y="4977462"/>
              <a:ext cx="51240" cy="35006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6340340" y="4788153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6312987" y="4849894"/>
              <a:ext cx="43346" cy="28692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6650902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6354137" y="4872820"/>
              <a:ext cx="39228" cy="32673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6557723" y="502784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6370576" y="5036870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646595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6444090" y="4877282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6276745" y="4914794"/>
              <a:ext cx="41321" cy="37134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8858159" y="4386952"/>
              <a:ext cx="330742" cy="157632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9122663" y="4178835"/>
              <a:ext cx="66238" cy="36963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9001067" y="4278123"/>
              <a:ext cx="187833" cy="65860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8924774" y="4486857"/>
              <a:ext cx="264127" cy="230836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1"/>
            <p:cNvSpPr/>
            <p:nvPr/>
          </p:nvSpPr>
          <p:spPr>
            <a:xfrm>
              <a:off x="9141230" y="4847012"/>
              <a:ext cx="47670" cy="99974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1"/>
            <p:cNvSpPr/>
            <p:nvPr/>
          </p:nvSpPr>
          <p:spPr>
            <a:xfrm>
              <a:off x="9011123" y="4635944"/>
              <a:ext cx="177778" cy="190201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1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1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9010745" y="2288318"/>
              <a:ext cx="195590" cy="326109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9125271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8877138" y="2054016"/>
              <a:ext cx="329197" cy="335787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8877515" y="2061772"/>
              <a:ext cx="328820" cy="401613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8577764" y="-174725"/>
              <a:ext cx="623526" cy="1299698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9196417" y="-84944"/>
              <a:ext cx="15719" cy="1462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9182689" y="-109826"/>
              <a:ext cx="14758" cy="11669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9190719" y="-25090"/>
              <a:ext cx="20317" cy="11566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9169304" y="-76810"/>
              <a:ext cx="15684" cy="14723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9137558" y="-98603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9051586" y="-40431"/>
              <a:ext cx="40326" cy="29618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9144902" y="568166"/>
              <a:ext cx="39640" cy="37992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9127914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8952264" y="-154065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9074546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8982980" y="-75163"/>
              <a:ext cx="39193" cy="32570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8935207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9138004" y="782700"/>
              <a:ext cx="39948" cy="38095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9026979" y="276549"/>
              <a:ext cx="42900" cy="28692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9069192" y="52919"/>
              <a:ext cx="40772" cy="38164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8937953" y="73786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9130179" y="87274"/>
              <a:ext cx="40154" cy="30133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9079488" y="450963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9032230" y="-134742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9077875" y="526295"/>
              <a:ext cx="41047" cy="37683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9016134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9063701" y="212061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9048532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9047125" y="347968"/>
              <a:ext cx="42420" cy="36963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9097678" y="44111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8913139" y="289384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9155404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1"/>
            <p:cNvSpPr/>
            <p:nvPr/>
          </p:nvSpPr>
          <p:spPr>
            <a:xfrm>
              <a:off x="9165529" y="-115111"/>
              <a:ext cx="41596" cy="3686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1"/>
            <p:cNvSpPr/>
            <p:nvPr/>
          </p:nvSpPr>
          <p:spPr>
            <a:xfrm>
              <a:off x="9067648" y="16472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1"/>
            <p:cNvSpPr/>
            <p:nvPr/>
          </p:nvSpPr>
          <p:spPr>
            <a:xfrm>
              <a:off x="9096305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1"/>
            <p:cNvSpPr/>
            <p:nvPr/>
          </p:nvSpPr>
          <p:spPr>
            <a:xfrm>
              <a:off x="9163160" y="-42662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1"/>
            <p:cNvSpPr/>
            <p:nvPr/>
          </p:nvSpPr>
          <p:spPr>
            <a:xfrm>
              <a:off x="8964448" y="84974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1"/>
            <p:cNvSpPr/>
            <p:nvPr/>
          </p:nvSpPr>
          <p:spPr>
            <a:xfrm>
              <a:off x="8918013" y="18119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1"/>
            <p:cNvSpPr/>
            <p:nvPr/>
          </p:nvSpPr>
          <p:spPr>
            <a:xfrm>
              <a:off x="8987682" y="-131654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1"/>
            <p:cNvSpPr/>
            <p:nvPr/>
          </p:nvSpPr>
          <p:spPr>
            <a:xfrm>
              <a:off x="9148918" y="374841"/>
              <a:ext cx="41287" cy="37649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1"/>
            <p:cNvSpPr/>
            <p:nvPr/>
          </p:nvSpPr>
          <p:spPr>
            <a:xfrm>
              <a:off x="8950960" y="-43074"/>
              <a:ext cx="41012" cy="29378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1"/>
            <p:cNvSpPr/>
            <p:nvPr/>
          </p:nvSpPr>
          <p:spPr>
            <a:xfrm>
              <a:off x="9162543" y="119191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1"/>
            <p:cNvSpPr/>
            <p:nvPr/>
          </p:nvSpPr>
          <p:spPr>
            <a:xfrm>
              <a:off x="8962285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1"/>
            <p:cNvSpPr/>
            <p:nvPr/>
          </p:nvSpPr>
          <p:spPr>
            <a:xfrm>
              <a:off x="9111475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1"/>
            <p:cNvSpPr/>
            <p:nvPr/>
          </p:nvSpPr>
          <p:spPr>
            <a:xfrm>
              <a:off x="8956142" y="36411"/>
              <a:ext cx="41527" cy="36757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1"/>
            <p:cNvSpPr/>
            <p:nvPr/>
          </p:nvSpPr>
          <p:spPr>
            <a:xfrm>
              <a:off x="9027391" y="181722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1"/>
            <p:cNvSpPr/>
            <p:nvPr/>
          </p:nvSpPr>
          <p:spPr>
            <a:xfrm>
              <a:off x="9100286" y="271298"/>
              <a:ext cx="38850" cy="32913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1"/>
            <p:cNvSpPr/>
            <p:nvPr/>
          </p:nvSpPr>
          <p:spPr>
            <a:xfrm>
              <a:off x="9140303" y="425085"/>
              <a:ext cx="38919" cy="32604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1"/>
            <p:cNvSpPr/>
            <p:nvPr/>
          </p:nvSpPr>
          <p:spPr>
            <a:xfrm>
              <a:off x="8894366" y="60710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1"/>
            <p:cNvSpPr/>
            <p:nvPr/>
          </p:nvSpPr>
          <p:spPr>
            <a:xfrm>
              <a:off x="9122320" y="-61778"/>
              <a:ext cx="39674" cy="38027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1"/>
            <p:cNvSpPr/>
            <p:nvPr/>
          </p:nvSpPr>
          <p:spPr>
            <a:xfrm>
              <a:off x="9127056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1"/>
            <p:cNvSpPr/>
            <p:nvPr/>
          </p:nvSpPr>
          <p:spPr>
            <a:xfrm>
              <a:off x="9081204" y="77733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1"/>
            <p:cNvSpPr/>
            <p:nvPr/>
          </p:nvSpPr>
          <p:spPr>
            <a:xfrm>
              <a:off x="8901402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1"/>
            <p:cNvSpPr/>
            <p:nvPr/>
          </p:nvSpPr>
          <p:spPr>
            <a:xfrm>
              <a:off x="9050419" y="101688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1"/>
            <p:cNvSpPr/>
            <p:nvPr/>
          </p:nvSpPr>
          <p:spPr>
            <a:xfrm>
              <a:off x="9173456" y="436377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1"/>
            <p:cNvSpPr/>
            <p:nvPr/>
          </p:nvSpPr>
          <p:spPr>
            <a:xfrm>
              <a:off x="9126507" y="-1211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1"/>
            <p:cNvSpPr/>
            <p:nvPr/>
          </p:nvSpPr>
          <p:spPr>
            <a:xfrm>
              <a:off x="9088000" y="294086"/>
              <a:ext cx="39228" cy="32501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1"/>
            <p:cNvSpPr/>
            <p:nvPr/>
          </p:nvSpPr>
          <p:spPr>
            <a:xfrm>
              <a:off x="9018845" y="24775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1"/>
            <p:cNvSpPr/>
            <p:nvPr/>
          </p:nvSpPr>
          <p:spPr>
            <a:xfrm>
              <a:off x="9139891" y="181619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1"/>
            <p:cNvSpPr/>
            <p:nvPr/>
          </p:nvSpPr>
          <p:spPr>
            <a:xfrm>
              <a:off x="9106910" y="-146514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1"/>
            <p:cNvSpPr/>
            <p:nvPr/>
          </p:nvSpPr>
          <p:spPr>
            <a:xfrm>
              <a:off x="9044722" y="-9715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1"/>
            <p:cNvSpPr/>
            <p:nvPr/>
          </p:nvSpPr>
          <p:spPr>
            <a:xfrm>
              <a:off x="8927107" y="-1006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1"/>
            <p:cNvSpPr/>
            <p:nvPr/>
          </p:nvSpPr>
          <p:spPr>
            <a:xfrm>
              <a:off x="9161788" y="289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1"/>
            <p:cNvSpPr/>
            <p:nvPr/>
          </p:nvSpPr>
          <p:spPr>
            <a:xfrm>
              <a:off x="8961771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1"/>
            <p:cNvSpPr/>
            <p:nvPr/>
          </p:nvSpPr>
          <p:spPr>
            <a:xfrm>
              <a:off x="9036485" y="-69088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1"/>
            <p:cNvSpPr/>
            <p:nvPr/>
          </p:nvSpPr>
          <p:spPr>
            <a:xfrm>
              <a:off x="9013560" y="-13353"/>
              <a:ext cx="39605" cy="37992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1"/>
            <p:cNvSpPr/>
            <p:nvPr/>
          </p:nvSpPr>
          <p:spPr>
            <a:xfrm>
              <a:off x="8945743" y="-183374"/>
              <a:ext cx="43346" cy="28932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1"/>
            <p:cNvSpPr/>
            <p:nvPr/>
          </p:nvSpPr>
          <p:spPr>
            <a:xfrm>
              <a:off x="9122182" y="235296"/>
              <a:ext cx="40532" cy="38301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1"/>
            <p:cNvSpPr/>
            <p:nvPr/>
          </p:nvSpPr>
          <p:spPr>
            <a:xfrm>
              <a:off x="9002200" y="150937"/>
              <a:ext cx="50897" cy="34595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1"/>
            <p:cNvSpPr/>
            <p:nvPr/>
          </p:nvSpPr>
          <p:spPr>
            <a:xfrm>
              <a:off x="9096374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1"/>
            <p:cNvSpPr/>
            <p:nvPr/>
          </p:nvSpPr>
          <p:spPr>
            <a:xfrm>
              <a:off x="9083538" y="146098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1"/>
            <p:cNvSpPr/>
            <p:nvPr/>
          </p:nvSpPr>
          <p:spPr>
            <a:xfrm>
              <a:off x="8993654" y="304039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1"/>
            <p:cNvSpPr/>
            <p:nvPr/>
          </p:nvSpPr>
          <p:spPr>
            <a:xfrm>
              <a:off x="9113225" y="683858"/>
              <a:ext cx="41596" cy="3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1"/>
            <p:cNvSpPr/>
            <p:nvPr/>
          </p:nvSpPr>
          <p:spPr>
            <a:xfrm>
              <a:off x="9162337" y="493005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1"/>
            <p:cNvSpPr/>
            <p:nvPr/>
          </p:nvSpPr>
          <p:spPr>
            <a:xfrm>
              <a:off x="8940664" y="227505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1"/>
            <p:cNvSpPr/>
            <p:nvPr/>
          </p:nvSpPr>
          <p:spPr>
            <a:xfrm>
              <a:off x="8957515" y="41080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1"/>
            <p:cNvSpPr/>
            <p:nvPr/>
          </p:nvSpPr>
          <p:spPr>
            <a:xfrm>
              <a:off x="8978244" y="365403"/>
              <a:ext cx="43621" cy="28863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1"/>
            <p:cNvSpPr/>
            <p:nvPr/>
          </p:nvSpPr>
          <p:spPr>
            <a:xfrm>
              <a:off x="9050282" y="553854"/>
              <a:ext cx="50347" cy="28692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1"/>
            <p:cNvSpPr/>
            <p:nvPr/>
          </p:nvSpPr>
          <p:spPr>
            <a:xfrm>
              <a:off x="9037858" y="470765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1"/>
            <p:cNvSpPr/>
            <p:nvPr/>
          </p:nvSpPr>
          <p:spPr>
            <a:xfrm>
              <a:off x="9072281" y="384554"/>
              <a:ext cx="40360" cy="30099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1"/>
            <p:cNvSpPr/>
            <p:nvPr/>
          </p:nvSpPr>
          <p:spPr>
            <a:xfrm>
              <a:off x="9135224" y="633030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1"/>
            <p:cNvSpPr/>
            <p:nvPr/>
          </p:nvSpPr>
          <p:spPr>
            <a:xfrm>
              <a:off x="8932461" y="-119401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1"/>
            <p:cNvSpPr/>
            <p:nvPr/>
          </p:nvSpPr>
          <p:spPr>
            <a:xfrm>
              <a:off x="8911801" y="-17196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1"/>
            <p:cNvSpPr/>
            <p:nvPr/>
          </p:nvSpPr>
          <p:spPr>
            <a:xfrm>
              <a:off x="9097232" y="483635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1"/>
            <p:cNvSpPr/>
            <p:nvPr/>
          </p:nvSpPr>
          <p:spPr>
            <a:xfrm>
              <a:off x="9060269" y="225480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1"/>
            <p:cNvSpPr/>
            <p:nvPr/>
          </p:nvSpPr>
          <p:spPr>
            <a:xfrm>
              <a:off x="9050625" y="181516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1"/>
            <p:cNvSpPr/>
            <p:nvPr/>
          </p:nvSpPr>
          <p:spPr>
            <a:xfrm>
              <a:off x="9088103" y="-794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1"/>
            <p:cNvSpPr/>
            <p:nvPr/>
          </p:nvSpPr>
          <p:spPr>
            <a:xfrm>
              <a:off x="9033980" y="-172838"/>
              <a:ext cx="40498" cy="29241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1"/>
            <p:cNvSpPr/>
            <p:nvPr/>
          </p:nvSpPr>
          <p:spPr>
            <a:xfrm>
              <a:off x="8996194" y="-55841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1"/>
            <p:cNvSpPr/>
            <p:nvPr/>
          </p:nvSpPr>
          <p:spPr>
            <a:xfrm>
              <a:off x="9135636" y="718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1"/>
            <p:cNvSpPr/>
            <p:nvPr/>
          </p:nvSpPr>
          <p:spPr>
            <a:xfrm>
              <a:off x="8927828" y="139131"/>
              <a:ext cx="40463" cy="38027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1"/>
            <p:cNvSpPr/>
            <p:nvPr/>
          </p:nvSpPr>
          <p:spPr>
            <a:xfrm>
              <a:off x="8951509" y="164253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1"/>
            <p:cNvSpPr/>
            <p:nvPr/>
          </p:nvSpPr>
          <p:spPr>
            <a:xfrm>
              <a:off x="9170265" y="465068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1"/>
            <p:cNvSpPr/>
            <p:nvPr/>
          </p:nvSpPr>
          <p:spPr>
            <a:xfrm>
              <a:off x="9172530" y="-178638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1"/>
            <p:cNvSpPr/>
            <p:nvPr/>
          </p:nvSpPr>
          <p:spPr>
            <a:xfrm>
              <a:off x="9139686" y="443824"/>
              <a:ext cx="41218" cy="36757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1"/>
            <p:cNvSpPr/>
            <p:nvPr/>
          </p:nvSpPr>
          <p:spPr>
            <a:xfrm>
              <a:off x="8985451" y="-169440"/>
              <a:ext cx="41356" cy="37649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1"/>
            <p:cNvSpPr/>
            <p:nvPr/>
          </p:nvSpPr>
          <p:spPr>
            <a:xfrm>
              <a:off x="9101590" y="348449"/>
              <a:ext cx="42797" cy="36963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1"/>
            <p:cNvSpPr/>
            <p:nvPr/>
          </p:nvSpPr>
          <p:spPr>
            <a:xfrm>
              <a:off x="8861694" y="61843"/>
              <a:ext cx="38988" cy="33084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1"/>
            <p:cNvSpPr/>
            <p:nvPr/>
          </p:nvSpPr>
          <p:spPr>
            <a:xfrm>
              <a:off x="9157395" y="68365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1"/>
            <p:cNvSpPr/>
            <p:nvPr/>
          </p:nvSpPr>
          <p:spPr>
            <a:xfrm>
              <a:off x="8980132" y="17982"/>
              <a:ext cx="50485" cy="28692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1"/>
            <p:cNvSpPr/>
            <p:nvPr/>
          </p:nvSpPr>
          <p:spPr>
            <a:xfrm>
              <a:off x="9055155" y="65755"/>
              <a:ext cx="41184" cy="3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1"/>
            <p:cNvSpPr/>
            <p:nvPr/>
          </p:nvSpPr>
          <p:spPr>
            <a:xfrm>
              <a:off x="9052547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1"/>
            <p:cNvSpPr/>
            <p:nvPr/>
          </p:nvSpPr>
          <p:spPr>
            <a:xfrm>
              <a:off x="9100218" y="550525"/>
              <a:ext cx="41150" cy="3833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1"/>
            <p:cNvSpPr/>
            <p:nvPr/>
          </p:nvSpPr>
          <p:spPr>
            <a:xfrm>
              <a:off x="9163744" y="535287"/>
              <a:ext cx="40738" cy="38095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1"/>
            <p:cNvSpPr/>
            <p:nvPr/>
          </p:nvSpPr>
          <p:spPr>
            <a:xfrm>
              <a:off x="9117755" y="14927"/>
              <a:ext cx="53230" cy="29550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1"/>
            <p:cNvSpPr/>
            <p:nvPr/>
          </p:nvSpPr>
          <p:spPr>
            <a:xfrm>
              <a:off x="8595576" y="-173970"/>
              <a:ext cx="606126" cy="1306322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1"/>
            <p:cNvSpPr/>
            <p:nvPr/>
          </p:nvSpPr>
          <p:spPr>
            <a:xfrm>
              <a:off x="8633534" y="-174348"/>
              <a:ext cx="567756" cy="1263319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1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1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1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1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1"/>
            <p:cNvSpPr/>
            <p:nvPr/>
          </p:nvSpPr>
          <p:spPr>
            <a:xfrm>
              <a:off x="1551465" y="-112366"/>
              <a:ext cx="789" cy="1167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1"/>
            <p:cNvSpPr/>
            <p:nvPr/>
          </p:nvSpPr>
          <p:spPr>
            <a:xfrm>
              <a:off x="1770632" y="-112778"/>
              <a:ext cx="60849" cy="96474"/>
            </a:xfrm>
            <a:custGeom>
              <a:avLst/>
              <a:gdLst/>
              <a:ahLst/>
              <a:cxnLst/>
              <a:rect l="l" t="t" r="r" b="b"/>
              <a:pathLst>
                <a:path w="1773" h="2811" extrusionOk="0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1"/>
            <p:cNvSpPr/>
            <p:nvPr/>
          </p:nvSpPr>
          <p:spPr>
            <a:xfrm>
              <a:off x="2075051" y="-112366"/>
              <a:ext cx="112707" cy="236636"/>
            </a:xfrm>
            <a:custGeom>
              <a:avLst/>
              <a:gdLst/>
              <a:ahLst/>
              <a:cxnLst/>
              <a:rect l="l" t="t" r="r" b="b"/>
              <a:pathLst>
                <a:path w="3284" h="6895" extrusionOk="0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1"/>
            <p:cNvSpPr/>
            <p:nvPr/>
          </p:nvSpPr>
          <p:spPr>
            <a:xfrm>
              <a:off x="2330632" y="-112366"/>
              <a:ext cx="91428" cy="173522"/>
            </a:xfrm>
            <a:custGeom>
              <a:avLst/>
              <a:gdLst/>
              <a:ahLst/>
              <a:cxnLst/>
              <a:rect l="l" t="t" r="r" b="b"/>
              <a:pathLst>
                <a:path w="2664" h="5056" extrusionOk="0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1"/>
            <p:cNvSpPr/>
            <p:nvPr/>
          </p:nvSpPr>
          <p:spPr>
            <a:xfrm>
              <a:off x="3371249" y="-112778"/>
              <a:ext cx="1311745" cy="1259784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1"/>
            <p:cNvSpPr/>
            <p:nvPr/>
          </p:nvSpPr>
          <p:spPr>
            <a:xfrm>
              <a:off x="3931042" y="-98603"/>
              <a:ext cx="40875" cy="29412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1"/>
            <p:cNvSpPr/>
            <p:nvPr/>
          </p:nvSpPr>
          <p:spPr>
            <a:xfrm>
              <a:off x="3780206" y="33391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1"/>
            <p:cNvSpPr/>
            <p:nvPr/>
          </p:nvSpPr>
          <p:spPr>
            <a:xfrm>
              <a:off x="3845276" y="-40431"/>
              <a:ext cx="40292" cy="29618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1"/>
            <p:cNvSpPr/>
            <p:nvPr/>
          </p:nvSpPr>
          <p:spPr>
            <a:xfrm>
              <a:off x="4053153" y="314781"/>
              <a:ext cx="41184" cy="36722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1"/>
            <p:cNvSpPr/>
            <p:nvPr/>
          </p:nvSpPr>
          <p:spPr>
            <a:xfrm>
              <a:off x="3938421" y="56816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1"/>
            <p:cNvSpPr/>
            <p:nvPr/>
          </p:nvSpPr>
          <p:spPr>
            <a:xfrm>
              <a:off x="3921398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1"/>
            <p:cNvSpPr/>
            <p:nvPr/>
          </p:nvSpPr>
          <p:spPr>
            <a:xfrm>
              <a:off x="4292775" y="247102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1"/>
            <p:cNvSpPr/>
            <p:nvPr/>
          </p:nvSpPr>
          <p:spPr>
            <a:xfrm>
              <a:off x="3700034" y="-72829"/>
              <a:ext cx="40395" cy="38164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1"/>
            <p:cNvSpPr/>
            <p:nvPr/>
          </p:nvSpPr>
          <p:spPr>
            <a:xfrm>
              <a:off x="4053942" y="45683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1"/>
            <p:cNvSpPr/>
            <p:nvPr/>
          </p:nvSpPr>
          <p:spPr>
            <a:xfrm>
              <a:off x="3783329" y="105189"/>
              <a:ext cx="51137" cy="28863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1"/>
            <p:cNvSpPr/>
            <p:nvPr/>
          </p:nvSpPr>
          <p:spPr>
            <a:xfrm>
              <a:off x="3868031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1"/>
            <p:cNvSpPr/>
            <p:nvPr/>
          </p:nvSpPr>
          <p:spPr>
            <a:xfrm>
              <a:off x="4092758" y="422889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1"/>
            <p:cNvSpPr/>
            <p:nvPr/>
          </p:nvSpPr>
          <p:spPr>
            <a:xfrm>
              <a:off x="4215418" y="150182"/>
              <a:ext cx="39571" cy="37031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1"/>
            <p:cNvSpPr/>
            <p:nvPr/>
          </p:nvSpPr>
          <p:spPr>
            <a:xfrm>
              <a:off x="3790605" y="-24918"/>
              <a:ext cx="38713" cy="3281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1"/>
            <p:cNvSpPr/>
            <p:nvPr/>
          </p:nvSpPr>
          <p:spPr>
            <a:xfrm>
              <a:off x="3777460" y="72070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1"/>
            <p:cNvSpPr/>
            <p:nvPr/>
          </p:nvSpPr>
          <p:spPr>
            <a:xfrm>
              <a:off x="3851454" y="29136"/>
              <a:ext cx="42420" cy="36688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1"/>
            <p:cNvSpPr/>
            <p:nvPr/>
          </p:nvSpPr>
          <p:spPr>
            <a:xfrm>
              <a:off x="4096087" y="685780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1"/>
            <p:cNvSpPr/>
            <p:nvPr/>
          </p:nvSpPr>
          <p:spPr>
            <a:xfrm>
              <a:off x="4079785" y="19054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1"/>
            <p:cNvSpPr/>
            <p:nvPr/>
          </p:nvSpPr>
          <p:spPr>
            <a:xfrm>
              <a:off x="4286563" y="502168"/>
              <a:ext cx="40909" cy="29481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1"/>
            <p:cNvSpPr/>
            <p:nvPr/>
          </p:nvSpPr>
          <p:spPr>
            <a:xfrm>
              <a:off x="4063380" y="289384"/>
              <a:ext cx="38953" cy="32879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1"/>
            <p:cNvSpPr/>
            <p:nvPr/>
          </p:nvSpPr>
          <p:spPr>
            <a:xfrm>
              <a:off x="3776705" y="-75163"/>
              <a:ext cx="39090" cy="32570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1"/>
            <p:cNvSpPr/>
            <p:nvPr/>
          </p:nvSpPr>
          <p:spPr>
            <a:xfrm>
              <a:off x="3728691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1"/>
            <p:cNvSpPr/>
            <p:nvPr/>
          </p:nvSpPr>
          <p:spPr>
            <a:xfrm>
              <a:off x="4136688" y="75262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1"/>
            <p:cNvSpPr/>
            <p:nvPr/>
          </p:nvSpPr>
          <p:spPr>
            <a:xfrm>
              <a:off x="3931866" y="782700"/>
              <a:ext cx="39571" cy="38095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1"/>
            <p:cNvSpPr/>
            <p:nvPr/>
          </p:nvSpPr>
          <p:spPr>
            <a:xfrm>
              <a:off x="4306709" y="35321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1"/>
            <p:cNvSpPr/>
            <p:nvPr/>
          </p:nvSpPr>
          <p:spPr>
            <a:xfrm>
              <a:off x="3940480" y="-1821"/>
              <a:ext cx="40463" cy="38267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1"/>
            <p:cNvSpPr/>
            <p:nvPr/>
          </p:nvSpPr>
          <p:spPr>
            <a:xfrm>
              <a:off x="3916113" y="388226"/>
              <a:ext cx="50691" cy="28451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1"/>
            <p:cNvSpPr/>
            <p:nvPr/>
          </p:nvSpPr>
          <p:spPr>
            <a:xfrm>
              <a:off x="4167747" y="110611"/>
              <a:ext cx="50519" cy="34629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1"/>
            <p:cNvSpPr/>
            <p:nvPr/>
          </p:nvSpPr>
          <p:spPr>
            <a:xfrm>
              <a:off x="3924041" y="87274"/>
              <a:ext cx="39983" cy="30133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1"/>
            <p:cNvSpPr/>
            <p:nvPr/>
          </p:nvSpPr>
          <p:spPr>
            <a:xfrm>
              <a:off x="4087301" y="-3408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1"/>
            <p:cNvSpPr/>
            <p:nvPr/>
          </p:nvSpPr>
          <p:spPr>
            <a:xfrm>
              <a:off x="4062522" y="392653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1"/>
            <p:cNvSpPr/>
            <p:nvPr/>
          </p:nvSpPr>
          <p:spPr>
            <a:xfrm>
              <a:off x="3872973" y="450963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1"/>
            <p:cNvSpPr/>
            <p:nvPr/>
          </p:nvSpPr>
          <p:spPr>
            <a:xfrm>
              <a:off x="3777357" y="18930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1"/>
            <p:cNvSpPr/>
            <p:nvPr/>
          </p:nvSpPr>
          <p:spPr>
            <a:xfrm>
              <a:off x="4134388" y="202246"/>
              <a:ext cx="38816" cy="32982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1"/>
            <p:cNvSpPr/>
            <p:nvPr/>
          </p:nvSpPr>
          <p:spPr>
            <a:xfrm>
              <a:off x="4251110" y="642812"/>
              <a:ext cx="39125" cy="32604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1"/>
            <p:cNvSpPr/>
            <p:nvPr/>
          </p:nvSpPr>
          <p:spPr>
            <a:xfrm>
              <a:off x="4031943" y="4749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1"/>
            <p:cNvSpPr/>
            <p:nvPr/>
          </p:nvSpPr>
          <p:spPr>
            <a:xfrm>
              <a:off x="4283131" y="72102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1"/>
            <p:cNvSpPr/>
            <p:nvPr/>
          </p:nvSpPr>
          <p:spPr>
            <a:xfrm>
              <a:off x="3871051" y="526295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1"/>
            <p:cNvSpPr/>
            <p:nvPr/>
          </p:nvSpPr>
          <p:spPr>
            <a:xfrm>
              <a:off x="4149626" y="340967"/>
              <a:ext cx="42934" cy="28829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1"/>
            <p:cNvSpPr/>
            <p:nvPr/>
          </p:nvSpPr>
          <p:spPr>
            <a:xfrm>
              <a:off x="4271256" y="309255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1"/>
            <p:cNvSpPr/>
            <p:nvPr/>
          </p:nvSpPr>
          <p:spPr>
            <a:xfrm>
              <a:off x="3809618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1"/>
            <p:cNvSpPr/>
            <p:nvPr/>
          </p:nvSpPr>
          <p:spPr>
            <a:xfrm>
              <a:off x="4214251" y="194627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1"/>
            <p:cNvSpPr/>
            <p:nvPr/>
          </p:nvSpPr>
          <p:spPr>
            <a:xfrm>
              <a:off x="3857563" y="212061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1"/>
            <p:cNvSpPr/>
            <p:nvPr/>
          </p:nvSpPr>
          <p:spPr>
            <a:xfrm>
              <a:off x="3970716" y="645660"/>
              <a:ext cx="40189" cy="30064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1"/>
            <p:cNvSpPr/>
            <p:nvPr/>
          </p:nvSpPr>
          <p:spPr>
            <a:xfrm>
              <a:off x="4117159" y="40633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1"/>
            <p:cNvSpPr/>
            <p:nvPr/>
          </p:nvSpPr>
          <p:spPr>
            <a:xfrm>
              <a:off x="3842016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1"/>
            <p:cNvSpPr/>
            <p:nvPr/>
          </p:nvSpPr>
          <p:spPr>
            <a:xfrm>
              <a:off x="3973839" y="23404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1"/>
            <p:cNvSpPr/>
            <p:nvPr/>
          </p:nvSpPr>
          <p:spPr>
            <a:xfrm>
              <a:off x="4095435" y="591709"/>
              <a:ext cx="40532" cy="29515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1"/>
            <p:cNvSpPr/>
            <p:nvPr/>
          </p:nvSpPr>
          <p:spPr>
            <a:xfrm>
              <a:off x="4132432" y="513391"/>
              <a:ext cx="38988" cy="32913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1"/>
            <p:cNvSpPr/>
            <p:nvPr/>
          </p:nvSpPr>
          <p:spPr>
            <a:xfrm>
              <a:off x="4050133" y="523653"/>
              <a:ext cx="39331" cy="32467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1"/>
            <p:cNvSpPr/>
            <p:nvPr/>
          </p:nvSpPr>
          <p:spPr>
            <a:xfrm>
              <a:off x="3706624" y="289384"/>
              <a:ext cx="42797" cy="36688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1"/>
            <p:cNvSpPr/>
            <p:nvPr/>
          </p:nvSpPr>
          <p:spPr>
            <a:xfrm>
              <a:off x="3948889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1"/>
            <p:cNvSpPr/>
            <p:nvPr/>
          </p:nvSpPr>
          <p:spPr>
            <a:xfrm>
              <a:off x="4040248" y="73468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1"/>
            <p:cNvSpPr/>
            <p:nvPr/>
          </p:nvSpPr>
          <p:spPr>
            <a:xfrm>
              <a:off x="3987224" y="362726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1"/>
            <p:cNvSpPr/>
            <p:nvPr/>
          </p:nvSpPr>
          <p:spPr>
            <a:xfrm>
              <a:off x="4142179" y="548981"/>
              <a:ext cx="39914" cy="38027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1"/>
            <p:cNvSpPr/>
            <p:nvPr/>
          </p:nvSpPr>
          <p:spPr>
            <a:xfrm>
              <a:off x="3889789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1"/>
            <p:cNvSpPr/>
            <p:nvPr/>
          </p:nvSpPr>
          <p:spPr>
            <a:xfrm>
              <a:off x="4134972" y="364648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1"/>
            <p:cNvSpPr/>
            <p:nvPr/>
          </p:nvSpPr>
          <p:spPr>
            <a:xfrm>
              <a:off x="4144204" y="624725"/>
              <a:ext cx="51960" cy="34389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1"/>
            <p:cNvSpPr/>
            <p:nvPr/>
          </p:nvSpPr>
          <p:spPr>
            <a:xfrm>
              <a:off x="4301801" y="527702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1"/>
            <p:cNvSpPr/>
            <p:nvPr/>
          </p:nvSpPr>
          <p:spPr>
            <a:xfrm>
              <a:off x="3956851" y="-42662"/>
              <a:ext cx="40086" cy="29550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1"/>
            <p:cNvSpPr/>
            <p:nvPr/>
          </p:nvSpPr>
          <p:spPr>
            <a:xfrm>
              <a:off x="3926821" y="229976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1"/>
            <p:cNvSpPr/>
            <p:nvPr/>
          </p:nvSpPr>
          <p:spPr>
            <a:xfrm>
              <a:off x="4198464" y="737089"/>
              <a:ext cx="42797" cy="36654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1"/>
            <p:cNvSpPr/>
            <p:nvPr/>
          </p:nvSpPr>
          <p:spPr>
            <a:xfrm>
              <a:off x="4210956" y="360358"/>
              <a:ext cx="40017" cy="38027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1"/>
            <p:cNvSpPr/>
            <p:nvPr/>
          </p:nvSpPr>
          <p:spPr>
            <a:xfrm>
              <a:off x="3744650" y="-43074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1"/>
            <p:cNvSpPr/>
            <p:nvPr/>
          </p:nvSpPr>
          <p:spPr>
            <a:xfrm>
              <a:off x="3992475" y="310388"/>
              <a:ext cx="43380" cy="28932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1"/>
            <p:cNvSpPr/>
            <p:nvPr/>
          </p:nvSpPr>
          <p:spPr>
            <a:xfrm>
              <a:off x="4072852" y="84528"/>
              <a:ext cx="40806" cy="38404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1"/>
            <p:cNvSpPr/>
            <p:nvPr/>
          </p:nvSpPr>
          <p:spPr>
            <a:xfrm>
              <a:off x="3755770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1"/>
            <p:cNvSpPr/>
            <p:nvPr/>
          </p:nvSpPr>
          <p:spPr>
            <a:xfrm>
              <a:off x="3891608" y="-9749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1"/>
            <p:cNvSpPr/>
            <p:nvPr/>
          </p:nvSpPr>
          <p:spPr>
            <a:xfrm>
              <a:off x="3904959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1"/>
            <p:cNvSpPr/>
            <p:nvPr/>
          </p:nvSpPr>
          <p:spPr>
            <a:xfrm>
              <a:off x="3901630" y="-41392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1"/>
            <p:cNvSpPr/>
            <p:nvPr/>
          </p:nvSpPr>
          <p:spPr>
            <a:xfrm>
              <a:off x="4005997" y="39587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1"/>
            <p:cNvSpPr/>
            <p:nvPr/>
          </p:nvSpPr>
          <p:spPr>
            <a:xfrm>
              <a:off x="3894045" y="271298"/>
              <a:ext cx="38576" cy="32913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1"/>
            <p:cNvSpPr/>
            <p:nvPr/>
          </p:nvSpPr>
          <p:spPr>
            <a:xfrm>
              <a:off x="3933925" y="425085"/>
              <a:ext cx="38816" cy="32604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1"/>
            <p:cNvSpPr/>
            <p:nvPr/>
          </p:nvSpPr>
          <p:spPr>
            <a:xfrm>
              <a:off x="3687851" y="60710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1"/>
            <p:cNvSpPr/>
            <p:nvPr/>
          </p:nvSpPr>
          <p:spPr>
            <a:xfrm>
              <a:off x="3990107" y="-1091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1"/>
            <p:cNvSpPr/>
            <p:nvPr/>
          </p:nvSpPr>
          <p:spPr>
            <a:xfrm>
              <a:off x="3920643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1"/>
            <p:cNvSpPr/>
            <p:nvPr/>
          </p:nvSpPr>
          <p:spPr>
            <a:xfrm>
              <a:off x="4018009" y="-52443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1"/>
            <p:cNvSpPr/>
            <p:nvPr/>
          </p:nvSpPr>
          <p:spPr>
            <a:xfrm>
              <a:off x="3694886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1"/>
            <p:cNvSpPr/>
            <p:nvPr/>
          </p:nvSpPr>
          <p:spPr>
            <a:xfrm>
              <a:off x="3843904" y="101688"/>
              <a:ext cx="40463" cy="29550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1"/>
            <p:cNvSpPr/>
            <p:nvPr/>
          </p:nvSpPr>
          <p:spPr>
            <a:xfrm>
              <a:off x="4255744" y="551280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1"/>
            <p:cNvSpPr/>
            <p:nvPr/>
          </p:nvSpPr>
          <p:spPr>
            <a:xfrm>
              <a:off x="3881896" y="294086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1"/>
            <p:cNvSpPr/>
            <p:nvPr/>
          </p:nvSpPr>
          <p:spPr>
            <a:xfrm>
              <a:off x="3812638" y="247754"/>
              <a:ext cx="42351" cy="36585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1"/>
            <p:cNvSpPr/>
            <p:nvPr/>
          </p:nvSpPr>
          <p:spPr>
            <a:xfrm>
              <a:off x="4157383" y="47488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1"/>
            <p:cNvSpPr/>
            <p:nvPr/>
          </p:nvSpPr>
          <p:spPr>
            <a:xfrm>
              <a:off x="3838207" y="-9715"/>
              <a:ext cx="40875" cy="38267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1"/>
            <p:cNvSpPr/>
            <p:nvPr/>
          </p:nvSpPr>
          <p:spPr>
            <a:xfrm>
              <a:off x="4178489" y="290929"/>
              <a:ext cx="40189" cy="29927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1"/>
            <p:cNvSpPr/>
            <p:nvPr/>
          </p:nvSpPr>
          <p:spPr>
            <a:xfrm>
              <a:off x="3975384" y="237389"/>
              <a:ext cx="40463" cy="29687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1"/>
            <p:cNvSpPr/>
            <p:nvPr/>
          </p:nvSpPr>
          <p:spPr>
            <a:xfrm>
              <a:off x="3988185" y="281868"/>
              <a:ext cx="412" cy="2334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1"/>
            <p:cNvSpPr/>
            <p:nvPr/>
          </p:nvSpPr>
          <p:spPr>
            <a:xfrm>
              <a:off x="4002702" y="66098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1"/>
            <p:cNvSpPr/>
            <p:nvPr/>
          </p:nvSpPr>
          <p:spPr>
            <a:xfrm>
              <a:off x="3720626" y="-1006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1"/>
            <p:cNvSpPr/>
            <p:nvPr/>
          </p:nvSpPr>
          <p:spPr>
            <a:xfrm>
              <a:off x="3977305" y="166930"/>
              <a:ext cx="38576" cy="3281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1"/>
            <p:cNvSpPr/>
            <p:nvPr/>
          </p:nvSpPr>
          <p:spPr>
            <a:xfrm>
              <a:off x="3755255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1"/>
            <p:cNvSpPr/>
            <p:nvPr/>
          </p:nvSpPr>
          <p:spPr>
            <a:xfrm>
              <a:off x="4126323" y="401508"/>
              <a:ext cx="43140" cy="36963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1"/>
            <p:cNvSpPr/>
            <p:nvPr/>
          </p:nvSpPr>
          <p:spPr>
            <a:xfrm>
              <a:off x="3829970" y="-69088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1"/>
            <p:cNvSpPr/>
            <p:nvPr/>
          </p:nvSpPr>
          <p:spPr>
            <a:xfrm>
              <a:off x="4087198" y="122761"/>
              <a:ext cx="41321" cy="3785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1"/>
            <p:cNvSpPr/>
            <p:nvPr/>
          </p:nvSpPr>
          <p:spPr>
            <a:xfrm>
              <a:off x="3958773" y="313854"/>
              <a:ext cx="40875" cy="29481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1"/>
            <p:cNvSpPr/>
            <p:nvPr/>
          </p:nvSpPr>
          <p:spPr>
            <a:xfrm>
              <a:off x="4074294" y="219509"/>
              <a:ext cx="42763" cy="28863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1"/>
            <p:cNvSpPr/>
            <p:nvPr/>
          </p:nvSpPr>
          <p:spPr>
            <a:xfrm>
              <a:off x="3796096" y="150937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1"/>
            <p:cNvSpPr/>
            <p:nvPr/>
          </p:nvSpPr>
          <p:spPr>
            <a:xfrm>
              <a:off x="4018592" y="135390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1"/>
            <p:cNvSpPr/>
            <p:nvPr/>
          </p:nvSpPr>
          <p:spPr>
            <a:xfrm>
              <a:off x="3920849" y="491941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1"/>
            <p:cNvSpPr/>
            <p:nvPr/>
          </p:nvSpPr>
          <p:spPr>
            <a:xfrm>
              <a:off x="3889858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1"/>
            <p:cNvSpPr/>
            <p:nvPr/>
          </p:nvSpPr>
          <p:spPr>
            <a:xfrm>
              <a:off x="3932792" y="736162"/>
              <a:ext cx="39331" cy="32741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1"/>
            <p:cNvSpPr/>
            <p:nvPr/>
          </p:nvSpPr>
          <p:spPr>
            <a:xfrm>
              <a:off x="4093410" y="213777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1"/>
            <p:cNvSpPr/>
            <p:nvPr/>
          </p:nvSpPr>
          <p:spPr>
            <a:xfrm>
              <a:off x="4038841" y="264125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1"/>
            <p:cNvSpPr/>
            <p:nvPr/>
          </p:nvSpPr>
          <p:spPr>
            <a:xfrm>
              <a:off x="3990107" y="73870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1"/>
            <p:cNvSpPr/>
            <p:nvPr/>
          </p:nvSpPr>
          <p:spPr>
            <a:xfrm>
              <a:off x="4274757" y="441285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1"/>
            <p:cNvSpPr/>
            <p:nvPr/>
          </p:nvSpPr>
          <p:spPr>
            <a:xfrm>
              <a:off x="4058095" y="687565"/>
              <a:ext cx="40292" cy="29721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1"/>
            <p:cNvSpPr/>
            <p:nvPr/>
          </p:nvSpPr>
          <p:spPr>
            <a:xfrm>
              <a:off x="3907087" y="6838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1"/>
            <p:cNvSpPr/>
            <p:nvPr/>
          </p:nvSpPr>
          <p:spPr>
            <a:xfrm>
              <a:off x="3955855" y="493005"/>
              <a:ext cx="41012" cy="29241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1"/>
            <p:cNvSpPr/>
            <p:nvPr/>
          </p:nvSpPr>
          <p:spPr>
            <a:xfrm>
              <a:off x="3778867" y="-69534"/>
              <a:ext cx="40806" cy="29241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1"/>
            <p:cNvSpPr/>
            <p:nvPr/>
          </p:nvSpPr>
          <p:spPr>
            <a:xfrm>
              <a:off x="4068185" y="361250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1"/>
            <p:cNvSpPr/>
            <p:nvPr/>
          </p:nvSpPr>
          <p:spPr>
            <a:xfrm>
              <a:off x="4233882" y="257947"/>
              <a:ext cx="39640" cy="38027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1"/>
            <p:cNvSpPr/>
            <p:nvPr/>
          </p:nvSpPr>
          <p:spPr>
            <a:xfrm>
              <a:off x="4052672" y="579766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1"/>
            <p:cNvSpPr/>
            <p:nvPr/>
          </p:nvSpPr>
          <p:spPr>
            <a:xfrm>
              <a:off x="4056310" y="644974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1"/>
            <p:cNvSpPr/>
            <p:nvPr/>
          </p:nvSpPr>
          <p:spPr>
            <a:xfrm>
              <a:off x="3886289" y="500521"/>
              <a:ext cx="40189" cy="29893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1"/>
            <p:cNvSpPr/>
            <p:nvPr/>
          </p:nvSpPr>
          <p:spPr>
            <a:xfrm>
              <a:off x="3797846" y="477664"/>
              <a:ext cx="38953" cy="32844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1"/>
            <p:cNvSpPr/>
            <p:nvPr/>
          </p:nvSpPr>
          <p:spPr>
            <a:xfrm>
              <a:off x="3751411" y="410808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1"/>
            <p:cNvSpPr/>
            <p:nvPr/>
          </p:nvSpPr>
          <p:spPr>
            <a:xfrm>
              <a:off x="3822625" y="406141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1"/>
            <p:cNvSpPr/>
            <p:nvPr/>
          </p:nvSpPr>
          <p:spPr>
            <a:xfrm>
              <a:off x="4199184" y="585326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1"/>
            <p:cNvSpPr/>
            <p:nvPr/>
          </p:nvSpPr>
          <p:spPr>
            <a:xfrm>
              <a:off x="4028408" y="62980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1"/>
            <p:cNvSpPr/>
            <p:nvPr/>
          </p:nvSpPr>
          <p:spPr>
            <a:xfrm>
              <a:off x="3865971" y="384554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1"/>
            <p:cNvSpPr/>
            <p:nvPr/>
          </p:nvSpPr>
          <p:spPr>
            <a:xfrm>
              <a:off x="4094851" y="640478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1"/>
            <p:cNvSpPr/>
            <p:nvPr/>
          </p:nvSpPr>
          <p:spPr>
            <a:xfrm>
              <a:off x="4003732" y="667385"/>
              <a:ext cx="39605" cy="37031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1"/>
            <p:cNvSpPr/>
            <p:nvPr/>
          </p:nvSpPr>
          <p:spPr>
            <a:xfrm>
              <a:off x="4121003" y="131684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1"/>
            <p:cNvSpPr/>
            <p:nvPr/>
          </p:nvSpPr>
          <p:spPr>
            <a:xfrm>
              <a:off x="4035821" y="323670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1"/>
            <p:cNvSpPr/>
            <p:nvPr/>
          </p:nvSpPr>
          <p:spPr>
            <a:xfrm>
              <a:off x="3705285" y="-16990"/>
              <a:ext cx="40704" cy="29481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1"/>
            <p:cNvSpPr/>
            <p:nvPr/>
          </p:nvSpPr>
          <p:spPr>
            <a:xfrm>
              <a:off x="4089154" y="552035"/>
              <a:ext cx="43346" cy="28383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1"/>
            <p:cNvSpPr/>
            <p:nvPr/>
          </p:nvSpPr>
          <p:spPr>
            <a:xfrm>
              <a:off x="4201964" y="520735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1"/>
            <p:cNvSpPr/>
            <p:nvPr/>
          </p:nvSpPr>
          <p:spPr>
            <a:xfrm>
              <a:off x="3920403" y="87823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1"/>
            <p:cNvSpPr/>
            <p:nvPr/>
          </p:nvSpPr>
          <p:spPr>
            <a:xfrm>
              <a:off x="4098901" y="373880"/>
              <a:ext cx="42934" cy="28863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1"/>
            <p:cNvSpPr/>
            <p:nvPr/>
          </p:nvSpPr>
          <p:spPr>
            <a:xfrm>
              <a:off x="4267344" y="767427"/>
              <a:ext cx="50965" cy="28829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1"/>
            <p:cNvSpPr/>
            <p:nvPr/>
          </p:nvSpPr>
          <p:spPr>
            <a:xfrm>
              <a:off x="4201312" y="316463"/>
              <a:ext cx="42969" cy="29000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1"/>
            <p:cNvSpPr/>
            <p:nvPr/>
          </p:nvSpPr>
          <p:spPr>
            <a:xfrm>
              <a:off x="4178489" y="719688"/>
              <a:ext cx="51480" cy="28966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1"/>
            <p:cNvSpPr/>
            <p:nvPr/>
          </p:nvSpPr>
          <p:spPr>
            <a:xfrm>
              <a:off x="4189026" y="423026"/>
              <a:ext cx="51686" cy="34698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1"/>
            <p:cNvSpPr/>
            <p:nvPr/>
          </p:nvSpPr>
          <p:spPr>
            <a:xfrm>
              <a:off x="4059468" y="-89097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1"/>
            <p:cNvSpPr/>
            <p:nvPr/>
          </p:nvSpPr>
          <p:spPr>
            <a:xfrm>
              <a:off x="4112320" y="732970"/>
              <a:ext cx="39193" cy="32501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1"/>
            <p:cNvSpPr/>
            <p:nvPr/>
          </p:nvSpPr>
          <p:spPr>
            <a:xfrm>
              <a:off x="4010047" y="177604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1"/>
            <p:cNvSpPr/>
            <p:nvPr/>
          </p:nvSpPr>
          <p:spPr>
            <a:xfrm>
              <a:off x="3933170" y="443824"/>
              <a:ext cx="41562" cy="36757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1"/>
            <p:cNvSpPr/>
            <p:nvPr/>
          </p:nvSpPr>
          <p:spPr>
            <a:xfrm>
              <a:off x="4090973" y="77151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1"/>
            <p:cNvSpPr/>
            <p:nvPr/>
          </p:nvSpPr>
          <p:spPr>
            <a:xfrm>
              <a:off x="3818541" y="212507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1"/>
            <p:cNvSpPr/>
            <p:nvPr/>
          </p:nvSpPr>
          <p:spPr>
            <a:xfrm>
              <a:off x="3986057" y="784450"/>
              <a:ext cx="40292" cy="29652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1"/>
            <p:cNvSpPr/>
            <p:nvPr/>
          </p:nvSpPr>
          <p:spPr>
            <a:xfrm>
              <a:off x="3835598" y="316428"/>
              <a:ext cx="41150" cy="36722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1"/>
            <p:cNvSpPr/>
            <p:nvPr/>
          </p:nvSpPr>
          <p:spPr>
            <a:xfrm>
              <a:off x="3985165" y="558247"/>
              <a:ext cx="39640" cy="3837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1"/>
            <p:cNvSpPr/>
            <p:nvPr/>
          </p:nvSpPr>
          <p:spPr>
            <a:xfrm>
              <a:off x="4034963" y="-13318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1"/>
            <p:cNvSpPr/>
            <p:nvPr/>
          </p:nvSpPr>
          <p:spPr>
            <a:xfrm>
              <a:off x="3977203" y="828037"/>
              <a:ext cx="50931" cy="28692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1"/>
            <p:cNvSpPr/>
            <p:nvPr/>
          </p:nvSpPr>
          <p:spPr>
            <a:xfrm>
              <a:off x="3977134" y="403567"/>
              <a:ext cx="40498" cy="29412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1"/>
            <p:cNvSpPr/>
            <p:nvPr/>
          </p:nvSpPr>
          <p:spPr>
            <a:xfrm>
              <a:off x="3922462" y="189204"/>
              <a:ext cx="38953" cy="3281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1"/>
            <p:cNvSpPr/>
            <p:nvPr/>
          </p:nvSpPr>
          <p:spPr>
            <a:xfrm>
              <a:off x="3655315" y="61843"/>
              <a:ext cx="38850" cy="33084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1"/>
            <p:cNvSpPr/>
            <p:nvPr/>
          </p:nvSpPr>
          <p:spPr>
            <a:xfrm>
              <a:off x="4176773" y="393580"/>
              <a:ext cx="42317" cy="36688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1"/>
            <p:cNvSpPr/>
            <p:nvPr/>
          </p:nvSpPr>
          <p:spPr>
            <a:xfrm>
              <a:off x="4198669" y="623489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1"/>
            <p:cNvSpPr/>
            <p:nvPr/>
          </p:nvSpPr>
          <p:spPr>
            <a:xfrm>
              <a:off x="3950948" y="683652"/>
              <a:ext cx="40429" cy="38267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1"/>
            <p:cNvSpPr/>
            <p:nvPr/>
          </p:nvSpPr>
          <p:spPr>
            <a:xfrm>
              <a:off x="4188476" y="498873"/>
              <a:ext cx="51411" cy="28863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1"/>
            <p:cNvSpPr/>
            <p:nvPr/>
          </p:nvSpPr>
          <p:spPr>
            <a:xfrm>
              <a:off x="3999202" y="498805"/>
              <a:ext cx="40154" cy="29927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1"/>
            <p:cNvSpPr/>
            <p:nvPr/>
          </p:nvSpPr>
          <p:spPr>
            <a:xfrm>
              <a:off x="4036233" y="568886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1"/>
            <p:cNvSpPr/>
            <p:nvPr/>
          </p:nvSpPr>
          <p:spPr>
            <a:xfrm>
              <a:off x="4091385" y="318831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1"/>
            <p:cNvSpPr/>
            <p:nvPr/>
          </p:nvSpPr>
          <p:spPr>
            <a:xfrm>
              <a:off x="4047730" y="19663"/>
              <a:ext cx="41184" cy="36757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1"/>
            <p:cNvSpPr/>
            <p:nvPr/>
          </p:nvSpPr>
          <p:spPr>
            <a:xfrm>
              <a:off x="4235941" y="442040"/>
              <a:ext cx="38747" cy="3281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1"/>
            <p:cNvSpPr/>
            <p:nvPr/>
          </p:nvSpPr>
          <p:spPr>
            <a:xfrm>
              <a:off x="4140943" y="690139"/>
              <a:ext cx="39983" cy="38027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1"/>
            <p:cNvSpPr/>
            <p:nvPr/>
          </p:nvSpPr>
          <p:spPr>
            <a:xfrm>
              <a:off x="4194723" y="562846"/>
              <a:ext cx="42969" cy="28932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1"/>
            <p:cNvSpPr/>
            <p:nvPr/>
          </p:nvSpPr>
          <p:spPr>
            <a:xfrm>
              <a:off x="4249566" y="694497"/>
              <a:ext cx="40429" cy="38404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1"/>
            <p:cNvSpPr/>
            <p:nvPr/>
          </p:nvSpPr>
          <p:spPr>
            <a:xfrm>
              <a:off x="4082668" y="60573"/>
              <a:ext cx="50622" cy="28726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1"/>
            <p:cNvSpPr/>
            <p:nvPr/>
          </p:nvSpPr>
          <p:spPr>
            <a:xfrm>
              <a:off x="4357640" y="652318"/>
              <a:ext cx="50759" cy="34698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1"/>
            <p:cNvSpPr/>
            <p:nvPr/>
          </p:nvSpPr>
          <p:spPr>
            <a:xfrm>
              <a:off x="3846031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1"/>
            <p:cNvSpPr/>
            <p:nvPr/>
          </p:nvSpPr>
          <p:spPr>
            <a:xfrm>
              <a:off x="4233950" y="593597"/>
              <a:ext cx="40257" cy="29584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1"/>
            <p:cNvSpPr/>
            <p:nvPr/>
          </p:nvSpPr>
          <p:spPr>
            <a:xfrm>
              <a:off x="4109403" y="456008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1"/>
            <p:cNvSpPr/>
            <p:nvPr/>
          </p:nvSpPr>
          <p:spPr>
            <a:xfrm>
              <a:off x="4141355" y="155708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1"/>
            <p:cNvSpPr/>
            <p:nvPr/>
          </p:nvSpPr>
          <p:spPr>
            <a:xfrm>
              <a:off x="4140428" y="460710"/>
              <a:ext cx="43278" cy="28657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1"/>
            <p:cNvSpPr/>
            <p:nvPr/>
          </p:nvSpPr>
          <p:spPr>
            <a:xfrm>
              <a:off x="4257357" y="635707"/>
              <a:ext cx="43312" cy="28966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1"/>
            <p:cNvSpPr/>
            <p:nvPr/>
          </p:nvSpPr>
          <p:spPr>
            <a:xfrm>
              <a:off x="4293358" y="629530"/>
              <a:ext cx="40806" cy="38198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1"/>
            <p:cNvSpPr/>
            <p:nvPr/>
          </p:nvSpPr>
          <p:spPr>
            <a:xfrm>
              <a:off x="4307189" y="591400"/>
              <a:ext cx="40738" cy="38130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1"/>
            <p:cNvSpPr/>
            <p:nvPr/>
          </p:nvSpPr>
          <p:spPr>
            <a:xfrm>
              <a:off x="4206289" y="689761"/>
              <a:ext cx="43312" cy="28829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1"/>
            <p:cNvSpPr/>
            <p:nvPr/>
          </p:nvSpPr>
          <p:spPr>
            <a:xfrm>
              <a:off x="4326203" y="650911"/>
              <a:ext cx="40360" cy="37958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1"/>
            <p:cNvSpPr/>
            <p:nvPr/>
          </p:nvSpPr>
          <p:spPr>
            <a:xfrm>
              <a:off x="4346280" y="546647"/>
              <a:ext cx="38885" cy="34183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1"/>
            <p:cNvSpPr/>
            <p:nvPr/>
          </p:nvSpPr>
          <p:spPr>
            <a:xfrm>
              <a:off x="3877880" y="106356"/>
              <a:ext cx="53676" cy="29893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1"/>
            <p:cNvSpPr/>
            <p:nvPr/>
          </p:nvSpPr>
          <p:spPr>
            <a:xfrm>
              <a:off x="4232166" y="755518"/>
              <a:ext cx="38885" cy="3432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1"/>
            <p:cNvSpPr/>
            <p:nvPr/>
          </p:nvSpPr>
          <p:spPr>
            <a:xfrm>
              <a:off x="3389438" y="-109689"/>
              <a:ext cx="1287343" cy="1264109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1"/>
            <p:cNvSpPr/>
            <p:nvPr/>
          </p:nvSpPr>
          <p:spPr>
            <a:xfrm>
              <a:off x="3427396" y="-109689"/>
              <a:ext cx="1211050" cy="1223302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1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1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1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1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3" name="Google Shape;5083;p21"/>
            <p:cNvGrpSpPr/>
            <p:nvPr/>
          </p:nvGrpSpPr>
          <p:grpSpPr>
            <a:xfrm>
              <a:off x="637867" y="3136846"/>
              <a:ext cx="637872" cy="599708"/>
              <a:chOff x="1071450" y="3263575"/>
              <a:chExt cx="464650" cy="436850"/>
            </a:xfrm>
          </p:grpSpPr>
          <p:sp>
            <p:nvSpPr>
              <p:cNvPr id="5084" name="Google Shape;5084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2" name="Google Shape;5092;p21"/>
            <p:cNvGrpSpPr/>
            <p:nvPr/>
          </p:nvGrpSpPr>
          <p:grpSpPr>
            <a:xfrm>
              <a:off x="-142090" y="1039842"/>
              <a:ext cx="637872" cy="599708"/>
              <a:chOff x="1071450" y="3263575"/>
              <a:chExt cx="464650" cy="436850"/>
            </a:xfrm>
          </p:grpSpPr>
          <p:sp>
            <p:nvSpPr>
              <p:cNvPr id="5093" name="Google Shape;5093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1" name="Google Shape;5101;p21"/>
            <p:cNvGrpSpPr/>
            <p:nvPr/>
          </p:nvGrpSpPr>
          <p:grpSpPr>
            <a:xfrm>
              <a:off x="3200697" y="1361644"/>
              <a:ext cx="637872" cy="599708"/>
              <a:chOff x="1071450" y="3263575"/>
              <a:chExt cx="464650" cy="436850"/>
            </a:xfrm>
          </p:grpSpPr>
          <p:sp>
            <p:nvSpPr>
              <p:cNvPr id="5102" name="Google Shape;5102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0" name="Google Shape;5110;p21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5111" name="Google Shape;5111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9" name="Google Shape;5119;p21"/>
            <p:cNvGrpSpPr/>
            <p:nvPr/>
          </p:nvGrpSpPr>
          <p:grpSpPr>
            <a:xfrm>
              <a:off x="8402871" y="1367290"/>
              <a:ext cx="637872" cy="599708"/>
              <a:chOff x="1071450" y="3263575"/>
              <a:chExt cx="464650" cy="436850"/>
            </a:xfrm>
          </p:grpSpPr>
          <p:sp>
            <p:nvSpPr>
              <p:cNvPr id="5120" name="Google Shape;5120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8" name="Google Shape;5128;p21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9" name="Google Shape;5129;p21"/>
          <p:cNvSpPr txBox="1">
            <a:spLocks noGrp="1"/>
          </p:cNvSpPr>
          <p:nvPr>
            <p:ph type="title"/>
          </p:nvPr>
        </p:nvSpPr>
        <p:spPr>
          <a:xfrm>
            <a:off x="-1343100" y="1575450"/>
            <a:ext cx="118302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5130" name="Google Shape;5130;p21"/>
          <p:cNvSpPr txBox="1">
            <a:spLocks noGrp="1"/>
          </p:cNvSpPr>
          <p:nvPr>
            <p:ph type="subTitle" idx="1"/>
          </p:nvPr>
        </p:nvSpPr>
        <p:spPr>
          <a:xfrm>
            <a:off x="2188050" y="3331250"/>
            <a:ext cx="47679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 2">
  <p:cSld name="CUSTOM_1_1">
    <p:bg>
      <p:bgPr>
        <a:solidFill>
          <a:schemeClr val="dk2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p22"/>
          <p:cNvSpPr/>
          <p:nvPr/>
        </p:nvSpPr>
        <p:spPr>
          <a:xfrm rot="-10618186">
            <a:off x="2712038" y="319765"/>
            <a:ext cx="7776633" cy="4219040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22"/>
          <p:cNvSpPr txBox="1">
            <a:spLocks noGrp="1"/>
          </p:cNvSpPr>
          <p:nvPr>
            <p:ph type="title"/>
          </p:nvPr>
        </p:nvSpPr>
        <p:spPr>
          <a:xfrm>
            <a:off x="3309725" y="1194450"/>
            <a:ext cx="50448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5134" name="Google Shape;5134;p22"/>
          <p:cNvSpPr txBox="1">
            <a:spLocks noGrp="1"/>
          </p:cNvSpPr>
          <p:nvPr>
            <p:ph type="subTitle" idx="1"/>
          </p:nvPr>
        </p:nvSpPr>
        <p:spPr>
          <a:xfrm>
            <a:off x="4629150" y="3255050"/>
            <a:ext cx="37251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_1_1">
    <p:bg>
      <p:bgPr>
        <a:solidFill>
          <a:schemeClr val="dk2"/>
        </a:solidFill>
        <a:effectLst/>
      </p:bgPr>
    </p:bg>
    <p:spTree>
      <p:nvGrpSpPr>
        <p:cNvPr id="1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23"/>
          <p:cNvSpPr/>
          <p:nvPr/>
        </p:nvSpPr>
        <p:spPr>
          <a:xfrm rot="6696077">
            <a:off x="2586099" y="-131003"/>
            <a:ext cx="3860912" cy="543303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7" name="Google Shape;5137;p23"/>
          <p:cNvSpPr txBox="1">
            <a:spLocks noGrp="1"/>
          </p:cNvSpPr>
          <p:nvPr>
            <p:ph type="title"/>
          </p:nvPr>
        </p:nvSpPr>
        <p:spPr>
          <a:xfrm>
            <a:off x="2049600" y="1746900"/>
            <a:ext cx="50448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p26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57" name="Google Shape;5157;p26"/>
          <p:cNvSpPr txBox="1">
            <a:spLocks noGrp="1"/>
          </p:cNvSpPr>
          <p:nvPr>
            <p:ph type="subTitle" idx="1"/>
          </p:nvPr>
        </p:nvSpPr>
        <p:spPr>
          <a:xfrm>
            <a:off x="1820025" y="1733550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58" name="Google Shape;5158;p26"/>
          <p:cNvSpPr txBox="1">
            <a:spLocks noGrp="1"/>
          </p:cNvSpPr>
          <p:nvPr>
            <p:ph type="subTitle" idx="2"/>
          </p:nvPr>
        </p:nvSpPr>
        <p:spPr>
          <a:xfrm>
            <a:off x="1820025" y="2044476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9" name="Google Shape;5159;p26"/>
          <p:cNvSpPr txBox="1">
            <a:spLocks noGrp="1"/>
          </p:cNvSpPr>
          <p:nvPr>
            <p:ph type="subTitle" idx="3"/>
          </p:nvPr>
        </p:nvSpPr>
        <p:spPr>
          <a:xfrm>
            <a:off x="1820025" y="3799774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0" name="Google Shape;5160;p26"/>
          <p:cNvSpPr txBox="1">
            <a:spLocks noGrp="1"/>
          </p:cNvSpPr>
          <p:nvPr>
            <p:ph type="subTitle" idx="4"/>
          </p:nvPr>
        </p:nvSpPr>
        <p:spPr>
          <a:xfrm>
            <a:off x="1820025" y="4110700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1" name="Google Shape;5161;p26"/>
          <p:cNvSpPr txBox="1">
            <a:spLocks noGrp="1"/>
          </p:cNvSpPr>
          <p:nvPr>
            <p:ph type="subTitle" idx="5"/>
          </p:nvPr>
        </p:nvSpPr>
        <p:spPr>
          <a:xfrm>
            <a:off x="1820025" y="2766662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2" name="Google Shape;5162;p26"/>
          <p:cNvSpPr txBox="1">
            <a:spLocks noGrp="1"/>
          </p:cNvSpPr>
          <p:nvPr>
            <p:ph type="subTitle" idx="6"/>
          </p:nvPr>
        </p:nvSpPr>
        <p:spPr>
          <a:xfrm>
            <a:off x="1820025" y="3077588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3" name="Google Shape;5163;p26"/>
          <p:cNvSpPr txBox="1">
            <a:spLocks noGrp="1"/>
          </p:cNvSpPr>
          <p:nvPr>
            <p:ph type="subTitle" idx="7"/>
          </p:nvPr>
        </p:nvSpPr>
        <p:spPr>
          <a:xfrm>
            <a:off x="6250988" y="1733550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4" name="Google Shape;5164;p26"/>
          <p:cNvSpPr txBox="1">
            <a:spLocks noGrp="1"/>
          </p:cNvSpPr>
          <p:nvPr>
            <p:ph type="subTitle" idx="8"/>
          </p:nvPr>
        </p:nvSpPr>
        <p:spPr>
          <a:xfrm>
            <a:off x="6250988" y="2044476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5" name="Google Shape;5165;p26"/>
          <p:cNvSpPr txBox="1">
            <a:spLocks noGrp="1"/>
          </p:cNvSpPr>
          <p:nvPr>
            <p:ph type="subTitle" idx="9"/>
          </p:nvPr>
        </p:nvSpPr>
        <p:spPr>
          <a:xfrm>
            <a:off x="6250988" y="3799774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6" name="Google Shape;5166;p26"/>
          <p:cNvSpPr txBox="1">
            <a:spLocks noGrp="1"/>
          </p:cNvSpPr>
          <p:nvPr>
            <p:ph type="subTitle" idx="13"/>
          </p:nvPr>
        </p:nvSpPr>
        <p:spPr>
          <a:xfrm>
            <a:off x="6250988" y="4110700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7" name="Google Shape;5167;p26"/>
          <p:cNvSpPr txBox="1">
            <a:spLocks noGrp="1"/>
          </p:cNvSpPr>
          <p:nvPr>
            <p:ph type="subTitle" idx="14"/>
          </p:nvPr>
        </p:nvSpPr>
        <p:spPr>
          <a:xfrm>
            <a:off x="6250988" y="2766662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8" name="Google Shape;5168;p26"/>
          <p:cNvSpPr txBox="1">
            <a:spLocks noGrp="1"/>
          </p:cNvSpPr>
          <p:nvPr>
            <p:ph type="subTitle" idx="15"/>
          </p:nvPr>
        </p:nvSpPr>
        <p:spPr>
          <a:xfrm>
            <a:off x="6250988" y="3077588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9" name="Google Shape;5169;p26"/>
          <p:cNvSpPr txBox="1">
            <a:spLocks noGrp="1"/>
          </p:cNvSpPr>
          <p:nvPr>
            <p:ph type="title" idx="16" hasCustomPrompt="1"/>
          </p:nvPr>
        </p:nvSpPr>
        <p:spPr>
          <a:xfrm>
            <a:off x="998325" y="1733550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0" name="Google Shape;5170;p26"/>
          <p:cNvSpPr txBox="1">
            <a:spLocks noGrp="1"/>
          </p:cNvSpPr>
          <p:nvPr>
            <p:ph type="title" idx="17" hasCustomPrompt="1"/>
          </p:nvPr>
        </p:nvSpPr>
        <p:spPr>
          <a:xfrm>
            <a:off x="998325" y="2766662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1" name="Google Shape;5171;p26"/>
          <p:cNvSpPr txBox="1">
            <a:spLocks noGrp="1"/>
          </p:cNvSpPr>
          <p:nvPr>
            <p:ph type="title" idx="18" hasCustomPrompt="1"/>
          </p:nvPr>
        </p:nvSpPr>
        <p:spPr>
          <a:xfrm>
            <a:off x="998325" y="3799774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2" name="Google Shape;5172;p26"/>
          <p:cNvSpPr txBox="1">
            <a:spLocks noGrp="1"/>
          </p:cNvSpPr>
          <p:nvPr>
            <p:ph type="title" idx="19" hasCustomPrompt="1"/>
          </p:nvPr>
        </p:nvSpPr>
        <p:spPr>
          <a:xfrm>
            <a:off x="5429300" y="1733537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3" name="Google Shape;5173;p26"/>
          <p:cNvSpPr txBox="1">
            <a:spLocks noGrp="1"/>
          </p:cNvSpPr>
          <p:nvPr>
            <p:ph type="title" idx="20" hasCustomPrompt="1"/>
          </p:nvPr>
        </p:nvSpPr>
        <p:spPr>
          <a:xfrm>
            <a:off x="5429300" y="2766650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4" name="Google Shape;5174;p26"/>
          <p:cNvSpPr txBox="1">
            <a:spLocks noGrp="1"/>
          </p:cNvSpPr>
          <p:nvPr>
            <p:ph type="title" idx="21" hasCustomPrompt="1"/>
          </p:nvPr>
        </p:nvSpPr>
        <p:spPr>
          <a:xfrm>
            <a:off x="5429300" y="3799762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 ">
  <p:cSld name="CUSTOM_4_1_1">
    <p:spTree>
      <p:nvGrpSpPr>
        <p:cNvPr id="1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p27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77" name="Google Shape;5177;p27"/>
          <p:cNvSpPr txBox="1">
            <a:spLocks noGrp="1"/>
          </p:cNvSpPr>
          <p:nvPr>
            <p:ph type="subTitle" idx="1"/>
          </p:nvPr>
        </p:nvSpPr>
        <p:spPr>
          <a:xfrm>
            <a:off x="2678033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78" name="Google Shape;5178;p27"/>
          <p:cNvSpPr txBox="1">
            <a:spLocks noGrp="1"/>
          </p:cNvSpPr>
          <p:nvPr>
            <p:ph type="subTitle" idx="2"/>
          </p:nvPr>
        </p:nvSpPr>
        <p:spPr>
          <a:xfrm>
            <a:off x="2678033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9" name="Google Shape;5179;p27"/>
          <p:cNvSpPr txBox="1">
            <a:spLocks noGrp="1"/>
          </p:cNvSpPr>
          <p:nvPr>
            <p:ph type="subTitle" idx="3"/>
          </p:nvPr>
        </p:nvSpPr>
        <p:spPr>
          <a:xfrm>
            <a:off x="4637479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80" name="Google Shape;5180;p27"/>
          <p:cNvSpPr txBox="1">
            <a:spLocks noGrp="1"/>
          </p:cNvSpPr>
          <p:nvPr>
            <p:ph type="subTitle" idx="4"/>
          </p:nvPr>
        </p:nvSpPr>
        <p:spPr>
          <a:xfrm>
            <a:off x="4637479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1" name="Google Shape;5181;p27"/>
          <p:cNvSpPr txBox="1">
            <a:spLocks noGrp="1"/>
          </p:cNvSpPr>
          <p:nvPr>
            <p:ph type="subTitle" idx="5"/>
          </p:nvPr>
        </p:nvSpPr>
        <p:spPr>
          <a:xfrm>
            <a:off x="718588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82" name="Google Shape;5182;p27"/>
          <p:cNvSpPr txBox="1">
            <a:spLocks noGrp="1"/>
          </p:cNvSpPr>
          <p:nvPr>
            <p:ph type="subTitle" idx="6"/>
          </p:nvPr>
        </p:nvSpPr>
        <p:spPr>
          <a:xfrm>
            <a:off x="718588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3" name="Google Shape;5183;p27"/>
          <p:cNvSpPr txBox="1">
            <a:spLocks noGrp="1"/>
          </p:cNvSpPr>
          <p:nvPr>
            <p:ph type="subTitle" idx="7"/>
          </p:nvPr>
        </p:nvSpPr>
        <p:spPr>
          <a:xfrm>
            <a:off x="6596925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84" name="Google Shape;5184;p27"/>
          <p:cNvSpPr txBox="1">
            <a:spLocks noGrp="1"/>
          </p:cNvSpPr>
          <p:nvPr>
            <p:ph type="subTitle" idx="8"/>
          </p:nvPr>
        </p:nvSpPr>
        <p:spPr>
          <a:xfrm>
            <a:off x="6596925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5" name="Google Shape;5185;p27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27"/>
          <p:cNvSpPr/>
          <p:nvPr/>
        </p:nvSpPr>
        <p:spPr>
          <a:xfrm rot="-8100000">
            <a:off x="7803300" y="-379049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6_1">
    <p:spTree>
      <p:nvGrpSpPr>
        <p:cNvPr id="1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p30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9" name="Google Shape;5199;p30"/>
          <p:cNvSpPr/>
          <p:nvPr/>
        </p:nvSpPr>
        <p:spPr>
          <a:xfrm rot="-5400000" flipH="1">
            <a:off x="7041302" y="-550500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30"/>
          <p:cNvSpPr/>
          <p:nvPr/>
        </p:nvSpPr>
        <p:spPr>
          <a:xfrm rot="-949829" flipH="1">
            <a:off x="7288991" y="3659568"/>
            <a:ext cx="2942954" cy="2474826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6_1_1">
    <p:spTree>
      <p:nvGrpSpPr>
        <p:cNvPr id="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p31"/>
          <p:cNvSpPr/>
          <p:nvPr/>
        </p:nvSpPr>
        <p:spPr>
          <a:xfrm rot="-9090302">
            <a:off x="-868796" y="-684205"/>
            <a:ext cx="10640799" cy="6871326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31"/>
          <p:cNvSpPr txBox="1">
            <a:spLocks noGrp="1"/>
          </p:cNvSpPr>
          <p:nvPr>
            <p:ph type="title"/>
          </p:nvPr>
        </p:nvSpPr>
        <p:spPr>
          <a:xfrm>
            <a:off x="667500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04" name="Google Shape;5204;p31"/>
          <p:cNvSpPr/>
          <p:nvPr/>
        </p:nvSpPr>
        <p:spPr>
          <a:xfrm rot="9989802">
            <a:off x="5434999" y="3182725"/>
            <a:ext cx="5020763" cy="3256272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31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9_1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34"/>
          <p:cNvSpPr/>
          <p:nvPr/>
        </p:nvSpPr>
        <p:spPr>
          <a:xfrm>
            <a:off x="1085625" y="1591326"/>
            <a:ext cx="1031088" cy="997159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34"/>
          <p:cNvSpPr/>
          <p:nvPr/>
        </p:nvSpPr>
        <p:spPr>
          <a:xfrm rot="2466215">
            <a:off x="4884093" y="3323919"/>
            <a:ext cx="1040107" cy="968720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34"/>
          <p:cNvSpPr/>
          <p:nvPr/>
        </p:nvSpPr>
        <p:spPr>
          <a:xfrm rot="3746593">
            <a:off x="1009886" y="3307132"/>
            <a:ext cx="1130794" cy="927392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34"/>
          <p:cNvSpPr/>
          <p:nvPr/>
        </p:nvSpPr>
        <p:spPr>
          <a:xfrm rot="6993016">
            <a:off x="4893579" y="1622413"/>
            <a:ext cx="963451" cy="968742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34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29" name="Google Shape;5229;p34"/>
          <p:cNvSpPr txBox="1">
            <a:spLocks noGrp="1"/>
          </p:cNvSpPr>
          <p:nvPr>
            <p:ph type="subTitle" idx="1"/>
          </p:nvPr>
        </p:nvSpPr>
        <p:spPr>
          <a:xfrm>
            <a:off x="2088370" y="2065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0" name="Google Shape;5230;p34"/>
          <p:cNvSpPr txBox="1">
            <a:spLocks noGrp="1"/>
          </p:cNvSpPr>
          <p:nvPr>
            <p:ph type="title" idx="2" hasCustomPrompt="1"/>
          </p:nvPr>
        </p:nvSpPr>
        <p:spPr>
          <a:xfrm>
            <a:off x="1089938" y="1608188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1" name="Google Shape;5231;p34"/>
          <p:cNvSpPr txBox="1">
            <a:spLocks noGrp="1"/>
          </p:cNvSpPr>
          <p:nvPr>
            <p:ph type="subTitle" idx="3"/>
          </p:nvPr>
        </p:nvSpPr>
        <p:spPr>
          <a:xfrm>
            <a:off x="5857826" y="2065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34"/>
          <p:cNvSpPr txBox="1">
            <a:spLocks noGrp="1"/>
          </p:cNvSpPr>
          <p:nvPr>
            <p:ph type="title" idx="4" hasCustomPrompt="1"/>
          </p:nvPr>
        </p:nvSpPr>
        <p:spPr>
          <a:xfrm>
            <a:off x="4859725" y="160820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3" name="Google Shape;5233;p34"/>
          <p:cNvSpPr txBox="1">
            <a:spLocks noGrp="1"/>
          </p:cNvSpPr>
          <p:nvPr>
            <p:ph type="ctrTitle" idx="5"/>
          </p:nvPr>
        </p:nvSpPr>
        <p:spPr>
          <a:xfrm>
            <a:off x="2088365" y="32846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34" name="Google Shape;5234;p34"/>
          <p:cNvSpPr txBox="1">
            <a:spLocks noGrp="1"/>
          </p:cNvSpPr>
          <p:nvPr>
            <p:ph type="subTitle" idx="6"/>
          </p:nvPr>
        </p:nvSpPr>
        <p:spPr>
          <a:xfrm>
            <a:off x="2088369" y="37418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5" name="Google Shape;5235;p34"/>
          <p:cNvSpPr txBox="1">
            <a:spLocks noGrp="1"/>
          </p:cNvSpPr>
          <p:nvPr>
            <p:ph type="title" idx="7" hasCustomPrompt="1"/>
          </p:nvPr>
        </p:nvSpPr>
        <p:spPr>
          <a:xfrm>
            <a:off x="1087775" y="3284499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6" name="Google Shape;5236;p34"/>
          <p:cNvSpPr txBox="1">
            <a:spLocks noGrp="1"/>
          </p:cNvSpPr>
          <p:nvPr>
            <p:ph type="ctrTitle" idx="8"/>
          </p:nvPr>
        </p:nvSpPr>
        <p:spPr>
          <a:xfrm>
            <a:off x="5857821" y="3284600"/>
            <a:ext cx="21114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37" name="Google Shape;5237;p34"/>
          <p:cNvSpPr txBox="1">
            <a:spLocks noGrp="1"/>
          </p:cNvSpPr>
          <p:nvPr>
            <p:ph type="subTitle" idx="9"/>
          </p:nvPr>
        </p:nvSpPr>
        <p:spPr>
          <a:xfrm>
            <a:off x="5857827" y="37418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8" name="Google Shape;5238;p34"/>
          <p:cNvSpPr txBox="1">
            <a:spLocks noGrp="1"/>
          </p:cNvSpPr>
          <p:nvPr>
            <p:ph type="title" idx="13" hasCustomPrompt="1"/>
          </p:nvPr>
        </p:nvSpPr>
        <p:spPr>
          <a:xfrm>
            <a:off x="4859725" y="3284499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9" name="Google Shape;5239;p34"/>
          <p:cNvSpPr txBox="1">
            <a:spLocks noGrp="1"/>
          </p:cNvSpPr>
          <p:nvPr>
            <p:ph type="ctrTitle" idx="14"/>
          </p:nvPr>
        </p:nvSpPr>
        <p:spPr>
          <a:xfrm>
            <a:off x="2088365" y="16082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40" name="Google Shape;5240;p34"/>
          <p:cNvSpPr txBox="1">
            <a:spLocks noGrp="1"/>
          </p:cNvSpPr>
          <p:nvPr>
            <p:ph type="ctrTitle" idx="15"/>
          </p:nvPr>
        </p:nvSpPr>
        <p:spPr>
          <a:xfrm>
            <a:off x="5857821" y="16082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3"/>
          <p:cNvGrpSpPr/>
          <p:nvPr/>
        </p:nvGrpSpPr>
        <p:grpSpPr>
          <a:xfrm>
            <a:off x="3371249" y="-183374"/>
            <a:ext cx="5959016" cy="5510248"/>
            <a:chOff x="3371249" y="-183374"/>
            <a:chExt cx="5959016" cy="5510248"/>
          </a:xfrm>
        </p:grpSpPr>
        <p:sp>
          <p:nvSpPr>
            <p:cNvPr id="1473" name="Google Shape;1473;p3"/>
            <p:cNvSpPr/>
            <p:nvPr/>
          </p:nvSpPr>
          <p:spPr>
            <a:xfrm>
              <a:off x="8678837" y="3135645"/>
              <a:ext cx="622771" cy="574997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"/>
            <p:cNvSpPr/>
            <p:nvPr/>
          </p:nvSpPr>
          <p:spPr>
            <a:xfrm>
              <a:off x="8703238" y="3148446"/>
              <a:ext cx="580935" cy="549463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"/>
            <p:cNvSpPr/>
            <p:nvPr/>
          </p:nvSpPr>
          <p:spPr>
            <a:xfrm>
              <a:off x="8600209" y="3186027"/>
              <a:ext cx="670029" cy="606023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"/>
            <p:cNvSpPr/>
            <p:nvPr/>
          </p:nvSpPr>
          <p:spPr>
            <a:xfrm>
              <a:off x="9085082" y="3738887"/>
              <a:ext cx="27525" cy="15890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"/>
            <p:cNvSpPr/>
            <p:nvPr/>
          </p:nvSpPr>
          <p:spPr>
            <a:xfrm>
              <a:off x="9128840" y="3729346"/>
              <a:ext cx="19803" cy="15547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"/>
            <p:cNvSpPr/>
            <p:nvPr/>
          </p:nvSpPr>
          <p:spPr>
            <a:xfrm>
              <a:off x="8885821" y="3561899"/>
              <a:ext cx="29000" cy="18087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"/>
            <p:cNvSpPr/>
            <p:nvPr/>
          </p:nvSpPr>
          <p:spPr>
            <a:xfrm>
              <a:off x="8862105" y="3502594"/>
              <a:ext cx="33428" cy="18807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"/>
            <p:cNvSpPr/>
            <p:nvPr/>
          </p:nvSpPr>
          <p:spPr>
            <a:xfrm>
              <a:off x="8872470" y="3162586"/>
              <a:ext cx="26083" cy="19013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"/>
            <p:cNvSpPr/>
            <p:nvPr/>
          </p:nvSpPr>
          <p:spPr>
            <a:xfrm>
              <a:off x="9201873" y="3633182"/>
              <a:ext cx="34286" cy="19151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"/>
            <p:cNvSpPr/>
            <p:nvPr/>
          </p:nvSpPr>
          <p:spPr>
            <a:xfrm>
              <a:off x="8931157" y="3156957"/>
              <a:ext cx="25465" cy="22617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"/>
            <p:cNvSpPr/>
            <p:nvPr/>
          </p:nvSpPr>
          <p:spPr>
            <a:xfrm>
              <a:off x="9119952" y="3642036"/>
              <a:ext cx="26461" cy="24127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"/>
            <p:cNvSpPr/>
            <p:nvPr/>
          </p:nvSpPr>
          <p:spPr>
            <a:xfrm>
              <a:off x="9170574" y="3658201"/>
              <a:ext cx="24848" cy="24402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"/>
            <p:cNvSpPr/>
            <p:nvPr/>
          </p:nvSpPr>
          <p:spPr>
            <a:xfrm>
              <a:off x="9209321" y="3589424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"/>
            <p:cNvSpPr/>
            <p:nvPr/>
          </p:nvSpPr>
          <p:spPr>
            <a:xfrm>
              <a:off x="8927107" y="3613894"/>
              <a:ext cx="33119" cy="18842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"/>
            <p:cNvSpPr/>
            <p:nvPr/>
          </p:nvSpPr>
          <p:spPr>
            <a:xfrm>
              <a:off x="8920552" y="3540792"/>
              <a:ext cx="26426" cy="24402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"/>
            <p:cNvSpPr/>
            <p:nvPr/>
          </p:nvSpPr>
          <p:spPr>
            <a:xfrm>
              <a:off x="9240586" y="3556030"/>
              <a:ext cx="28657" cy="18430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"/>
            <p:cNvSpPr/>
            <p:nvPr/>
          </p:nvSpPr>
          <p:spPr>
            <a:xfrm>
              <a:off x="9069947" y="3670350"/>
              <a:ext cx="29241" cy="18464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"/>
            <p:cNvSpPr/>
            <p:nvPr/>
          </p:nvSpPr>
          <p:spPr>
            <a:xfrm>
              <a:off x="9240792" y="3598278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"/>
            <p:cNvSpPr/>
            <p:nvPr/>
          </p:nvSpPr>
          <p:spPr>
            <a:xfrm>
              <a:off x="8987579" y="3617223"/>
              <a:ext cx="24813" cy="24539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"/>
            <p:cNvSpPr/>
            <p:nvPr/>
          </p:nvSpPr>
          <p:spPr>
            <a:xfrm>
              <a:off x="9039849" y="3205898"/>
              <a:ext cx="290416" cy="198576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"/>
            <p:cNvSpPr/>
            <p:nvPr/>
          </p:nvSpPr>
          <p:spPr>
            <a:xfrm>
              <a:off x="9053714" y="3199823"/>
              <a:ext cx="215358" cy="209695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"/>
            <p:cNvSpPr/>
            <p:nvPr/>
          </p:nvSpPr>
          <p:spPr>
            <a:xfrm>
              <a:off x="8904216" y="3151432"/>
              <a:ext cx="254105" cy="220712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"/>
            <p:cNvSpPr/>
            <p:nvPr/>
          </p:nvSpPr>
          <p:spPr>
            <a:xfrm>
              <a:off x="8911217" y="3145014"/>
              <a:ext cx="238970" cy="230836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"/>
            <p:cNvSpPr/>
            <p:nvPr/>
          </p:nvSpPr>
          <p:spPr>
            <a:xfrm>
              <a:off x="9071149" y="3324405"/>
              <a:ext cx="221158" cy="2669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"/>
            <p:cNvSpPr/>
            <p:nvPr/>
          </p:nvSpPr>
          <p:spPr>
            <a:xfrm>
              <a:off x="9083538" y="3317301"/>
              <a:ext cx="209558" cy="274732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"/>
            <p:cNvSpPr/>
            <p:nvPr/>
          </p:nvSpPr>
          <p:spPr>
            <a:xfrm>
              <a:off x="8794392" y="3177447"/>
              <a:ext cx="359262" cy="281458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"/>
            <p:cNvSpPr/>
            <p:nvPr/>
          </p:nvSpPr>
          <p:spPr>
            <a:xfrm>
              <a:off x="8808189" y="3170514"/>
              <a:ext cx="340832" cy="289661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"/>
            <p:cNvSpPr/>
            <p:nvPr/>
          </p:nvSpPr>
          <p:spPr>
            <a:xfrm>
              <a:off x="8792299" y="3244508"/>
              <a:ext cx="359056" cy="277340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"/>
            <p:cNvSpPr/>
            <p:nvPr/>
          </p:nvSpPr>
          <p:spPr>
            <a:xfrm>
              <a:off x="8789587" y="3237438"/>
              <a:ext cx="353633" cy="284273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"/>
            <p:cNvSpPr/>
            <p:nvPr/>
          </p:nvSpPr>
          <p:spPr>
            <a:xfrm>
              <a:off x="8950308" y="3320801"/>
              <a:ext cx="276928" cy="332183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"/>
            <p:cNvSpPr/>
            <p:nvPr/>
          </p:nvSpPr>
          <p:spPr>
            <a:xfrm>
              <a:off x="8951097" y="3313045"/>
              <a:ext cx="278850" cy="342514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"/>
            <p:cNvSpPr/>
            <p:nvPr/>
          </p:nvSpPr>
          <p:spPr>
            <a:xfrm>
              <a:off x="9149776" y="3250308"/>
              <a:ext cx="37203" cy="63938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"/>
            <p:cNvSpPr/>
            <p:nvPr/>
          </p:nvSpPr>
          <p:spPr>
            <a:xfrm>
              <a:off x="9159454" y="3273165"/>
              <a:ext cx="41836" cy="37580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"/>
            <p:cNvSpPr/>
            <p:nvPr/>
          </p:nvSpPr>
          <p:spPr>
            <a:xfrm>
              <a:off x="9160209" y="3296228"/>
              <a:ext cx="52338" cy="21587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"/>
            <p:cNvSpPr/>
            <p:nvPr/>
          </p:nvSpPr>
          <p:spPr>
            <a:xfrm>
              <a:off x="9155198" y="3328523"/>
              <a:ext cx="85217" cy="6510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"/>
            <p:cNvSpPr/>
            <p:nvPr/>
          </p:nvSpPr>
          <p:spPr>
            <a:xfrm>
              <a:off x="9190445" y="3359137"/>
              <a:ext cx="30613" cy="56182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"/>
            <p:cNvSpPr/>
            <p:nvPr/>
          </p:nvSpPr>
          <p:spPr>
            <a:xfrm>
              <a:off x="9102517" y="3327356"/>
              <a:ext cx="41870" cy="107319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"/>
            <p:cNvSpPr/>
            <p:nvPr/>
          </p:nvSpPr>
          <p:spPr>
            <a:xfrm>
              <a:off x="9136974" y="3349458"/>
              <a:ext cx="16302" cy="42625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"/>
            <p:cNvSpPr/>
            <p:nvPr/>
          </p:nvSpPr>
          <p:spPr>
            <a:xfrm>
              <a:off x="9142019" y="3539591"/>
              <a:ext cx="44959" cy="82917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"/>
            <p:cNvSpPr/>
            <p:nvPr/>
          </p:nvSpPr>
          <p:spPr>
            <a:xfrm>
              <a:off x="9169510" y="3560115"/>
              <a:ext cx="24436" cy="56971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"/>
            <p:cNvSpPr/>
            <p:nvPr/>
          </p:nvSpPr>
          <p:spPr>
            <a:xfrm>
              <a:off x="8810522" y="3294066"/>
              <a:ext cx="68949" cy="63526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"/>
            <p:cNvSpPr/>
            <p:nvPr/>
          </p:nvSpPr>
          <p:spPr>
            <a:xfrm>
              <a:off x="9051380" y="3292110"/>
              <a:ext cx="70528" cy="22514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"/>
            <p:cNvSpPr/>
            <p:nvPr/>
          </p:nvSpPr>
          <p:spPr>
            <a:xfrm>
              <a:off x="9063392" y="3318364"/>
              <a:ext cx="59682" cy="20661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"/>
            <p:cNvSpPr/>
            <p:nvPr/>
          </p:nvSpPr>
          <p:spPr>
            <a:xfrm>
              <a:off x="9043281" y="3234418"/>
              <a:ext cx="93350" cy="65860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"/>
            <p:cNvSpPr/>
            <p:nvPr/>
          </p:nvSpPr>
          <p:spPr>
            <a:xfrm>
              <a:off x="9090505" y="3214684"/>
              <a:ext cx="50004" cy="96062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"/>
            <p:cNvSpPr/>
            <p:nvPr/>
          </p:nvSpPr>
          <p:spPr>
            <a:xfrm>
              <a:off x="8887983" y="3192101"/>
              <a:ext cx="45337" cy="14483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"/>
            <p:cNvSpPr/>
            <p:nvPr/>
          </p:nvSpPr>
          <p:spPr>
            <a:xfrm>
              <a:off x="8980132" y="3466387"/>
              <a:ext cx="23646" cy="57761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"/>
            <p:cNvSpPr/>
            <p:nvPr/>
          </p:nvSpPr>
          <p:spPr>
            <a:xfrm>
              <a:off x="9006078" y="3450119"/>
              <a:ext cx="21725" cy="44582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"/>
            <p:cNvSpPr/>
            <p:nvPr/>
          </p:nvSpPr>
          <p:spPr>
            <a:xfrm>
              <a:off x="9254726" y="3488489"/>
              <a:ext cx="16680" cy="48803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"/>
            <p:cNvSpPr/>
            <p:nvPr/>
          </p:nvSpPr>
          <p:spPr>
            <a:xfrm>
              <a:off x="5693717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"/>
            <p:cNvSpPr/>
            <p:nvPr/>
          </p:nvSpPr>
          <p:spPr>
            <a:xfrm>
              <a:off x="5712696" y="83910"/>
              <a:ext cx="714165" cy="598884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"/>
            <p:cNvSpPr/>
            <p:nvPr/>
          </p:nvSpPr>
          <p:spPr>
            <a:xfrm>
              <a:off x="5718531" y="138960"/>
              <a:ext cx="792758" cy="673667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"/>
            <p:cNvSpPr/>
            <p:nvPr/>
          </p:nvSpPr>
          <p:spPr>
            <a:xfrm>
              <a:off x="6443095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"/>
            <p:cNvSpPr/>
            <p:nvPr/>
          </p:nvSpPr>
          <p:spPr>
            <a:xfrm>
              <a:off x="6443884" y="299303"/>
              <a:ext cx="17057" cy="24813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"/>
            <p:cNvSpPr/>
            <p:nvPr/>
          </p:nvSpPr>
          <p:spPr>
            <a:xfrm>
              <a:off x="6034515" y="777552"/>
              <a:ext cx="66649" cy="17091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"/>
            <p:cNvSpPr/>
            <p:nvPr/>
          </p:nvSpPr>
          <p:spPr>
            <a:xfrm>
              <a:off x="6092996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"/>
            <p:cNvSpPr/>
            <p:nvPr/>
          </p:nvSpPr>
          <p:spPr>
            <a:xfrm>
              <a:off x="5798290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"/>
            <p:cNvSpPr/>
            <p:nvPr/>
          </p:nvSpPr>
          <p:spPr>
            <a:xfrm>
              <a:off x="6013614" y="581310"/>
              <a:ext cx="31677" cy="27078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"/>
            <p:cNvSpPr/>
            <p:nvPr/>
          </p:nvSpPr>
          <p:spPr>
            <a:xfrm>
              <a:off x="6180924" y="520049"/>
              <a:ext cx="30991" cy="27525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"/>
            <p:cNvSpPr/>
            <p:nvPr/>
          </p:nvSpPr>
          <p:spPr>
            <a:xfrm>
              <a:off x="5966287" y="631108"/>
              <a:ext cx="40601" cy="22617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"/>
            <p:cNvSpPr/>
            <p:nvPr/>
          </p:nvSpPr>
          <p:spPr>
            <a:xfrm>
              <a:off x="6109676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"/>
            <p:cNvSpPr/>
            <p:nvPr/>
          </p:nvSpPr>
          <p:spPr>
            <a:xfrm>
              <a:off x="5789504" y="543489"/>
              <a:ext cx="39228" cy="21862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"/>
            <p:cNvSpPr/>
            <p:nvPr/>
          </p:nvSpPr>
          <p:spPr>
            <a:xfrm>
              <a:off x="5725498" y="423541"/>
              <a:ext cx="37237" cy="26118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"/>
            <p:cNvSpPr/>
            <p:nvPr/>
          </p:nvSpPr>
          <p:spPr>
            <a:xfrm>
              <a:off x="6352696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"/>
            <p:cNvSpPr/>
            <p:nvPr/>
          </p:nvSpPr>
          <p:spPr>
            <a:xfrm>
              <a:off x="5856497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"/>
            <p:cNvSpPr/>
            <p:nvPr/>
          </p:nvSpPr>
          <p:spPr>
            <a:xfrm>
              <a:off x="6093923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"/>
            <p:cNvSpPr/>
            <p:nvPr/>
          </p:nvSpPr>
          <p:spPr>
            <a:xfrm>
              <a:off x="5735245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"/>
            <p:cNvSpPr/>
            <p:nvPr/>
          </p:nvSpPr>
          <p:spPr>
            <a:xfrm>
              <a:off x="6341027" y="282280"/>
              <a:ext cx="36448" cy="21072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"/>
            <p:cNvSpPr/>
            <p:nvPr/>
          </p:nvSpPr>
          <p:spPr>
            <a:xfrm>
              <a:off x="6376102" y="230594"/>
              <a:ext cx="30167" cy="22342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"/>
            <p:cNvSpPr/>
            <p:nvPr/>
          </p:nvSpPr>
          <p:spPr>
            <a:xfrm>
              <a:off x="5876334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"/>
            <p:cNvSpPr/>
            <p:nvPr/>
          </p:nvSpPr>
          <p:spPr>
            <a:xfrm>
              <a:off x="6304510" y="170362"/>
              <a:ext cx="34972" cy="21141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"/>
            <p:cNvSpPr/>
            <p:nvPr/>
          </p:nvSpPr>
          <p:spPr>
            <a:xfrm>
              <a:off x="6253305" y="483841"/>
              <a:ext cx="28829" cy="28005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"/>
            <p:cNvSpPr/>
            <p:nvPr/>
          </p:nvSpPr>
          <p:spPr>
            <a:xfrm>
              <a:off x="6170903" y="477321"/>
              <a:ext cx="35556" cy="21107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"/>
            <p:cNvSpPr/>
            <p:nvPr/>
          </p:nvSpPr>
          <p:spPr>
            <a:xfrm>
              <a:off x="6275029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"/>
            <p:cNvSpPr/>
            <p:nvPr/>
          </p:nvSpPr>
          <p:spPr>
            <a:xfrm>
              <a:off x="6355201" y="343850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"/>
            <p:cNvSpPr/>
            <p:nvPr/>
          </p:nvSpPr>
          <p:spPr>
            <a:xfrm>
              <a:off x="5738265" y="521181"/>
              <a:ext cx="29858" cy="27628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"/>
            <p:cNvSpPr/>
            <p:nvPr/>
          </p:nvSpPr>
          <p:spPr>
            <a:xfrm>
              <a:off x="6327196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"/>
            <p:cNvSpPr/>
            <p:nvPr/>
          </p:nvSpPr>
          <p:spPr>
            <a:xfrm>
              <a:off x="6275235" y="427659"/>
              <a:ext cx="30030" cy="22033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"/>
            <p:cNvSpPr/>
            <p:nvPr/>
          </p:nvSpPr>
          <p:spPr>
            <a:xfrm>
              <a:off x="5818951" y="58308"/>
              <a:ext cx="287842" cy="233513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"/>
            <p:cNvSpPr/>
            <p:nvPr/>
          </p:nvSpPr>
          <p:spPr>
            <a:xfrm>
              <a:off x="5844005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"/>
            <p:cNvSpPr/>
            <p:nvPr/>
          </p:nvSpPr>
          <p:spPr>
            <a:xfrm>
              <a:off x="5727420" y="170774"/>
              <a:ext cx="321853" cy="242471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"/>
            <p:cNvSpPr/>
            <p:nvPr/>
          </p:nvSpPr>
          <p:spPr>
            <a:xfrm>
              <a:off x="5739809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"/>
            <p:cNvSpPr/>
            <p:nvPr/>
          </p:nvSpPr>
          <p:spPr>
            <a:xfrm>
              <a:off x="5945832" y="60367"/>
              <a:ext cx="375701" cy="224384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"/>
            <p:cNvSpPr/>
            <p:nvPr/>
          </p:nvSpPr>
          <p:spPr>
            <a:xfrm>
              <a:off x="5977990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"/>
            <p:cNvSpPr/>
            <p:nvPr/>
          </p:nvSpPr>
          <p:spPr>
            <a:xfrm>
              <a:off x="5750654" y="187728"/>
              <a:ext cx="335066" cy="369695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"/>
            <p:cNvSpPr/>
            <p:nvPr/>
          </p:nvSpPr>
          <p:spPr>
            <a:xfrm>
              <a:off x="5749110" y="182100"/>
              <a:ext cx="334654" cy="381501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"/>
            <p:cNvSpPr/>
            <p:nvPr/>
          </p:nvSpPr>
          <p:spPr>
            <a:xfrm>
              <a:off x="5823069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"/>
            <p:cNvSpPr/>
            <p:nvPr/>
          </p:nvSpPr>
          <p:spPr>
            <a:xfrm>
              <a:off x="5827325" y="191195"/>
              <a:ext cx="323809" cy="412698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"/>
            <p:cNvSpPr/>
            <p:nvPr/>
          </p:nvSpPr>
          <p:spPr>
            <a:xfrm>
              <a:off x="5985334" y="145377"/>
              <a:ext cx="385379" cy="31849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"/>
            <p:cNvSpPr/>
            <p:nvPr/>
          </p:nvSpPr>
          <p:spPr>
            <a:xfrm>
              <a:off x="5976823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"/>
            <p:cNvSpPr/>
            <p:nvPr/>
          </p:nvSpPr>
          <p:spPr>
            <a:xfrm>
              <a:off x="5918754" y="119191"/>
              <a:ext cx="60815" cy="59682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"/>
            <p:cNvSpPr/>
            <p:nvPr/>
          </p:nvSpPr>
          <p:spPr>
            <a:xfrm>
              <a:off x="5948543" y="109513"/>
              <a:ext cx="30648" cy="57761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"/>
            <p:cNvSpPr/>
            <p:nvPr/>
          </p:nvSpPr>
          <p:spPr>
            <a:xfrm>
              <a:off x="5974489" y="103713"/>
              <a:ext cx="17881" cy="63938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"/>
            <p:cNvSpPr/>
            <p:nvPr/>
          </p:nvSpPr>
          <p:spPr>
            <a:xfrm>
              <a:off x="5997724" y="100247"/>
              <a:ext cx="97263" cy="7670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"/>
            <p:cNvSpPr/>
            <p:nvPr/>
          </p:nvSpPr>
          <p:spPr>
            <a:xfrm>
              <a:off x="6041894" y="124271"/>
              <a:ext cx="72072" cy="21930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"/>
            <p:cNvSpPr/>
            <p:nvPr/>
          </p:nvSpPr>
          <p:spPr>
            <a:xfrm>
              <a:off x="5992336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"/>
            <p:cNvSpPr/>
            <p:nvPr/>
          </p:nvSpPr>
          <p:spPr>
            <a:xfrm>
              <a:off x="6019037" y="189307"/>
              <a:ext cx="46915" cy="20146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"/>
            <p:cNvSpPr/>
            <p:nvPr/>
          </p:nvSpPr>
          <p:spPr>
            <a:xfrm>
              <a:off x="6243661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"/>
            <p:cNvSpPr/>
            <p:nvPr/>
          </p:nvSpPr>
          <p:spPr>
            <a:xfrm>
              <a:off x="6268440" y="200907"/>
              <a:ext cx="57726" cy="42248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"/>
            <p:cNvSpPr/>
            <p:nvPr/>
          </p:nvSpPr>
          <p:spPr>
            <a:xfrm>
              <a:off x="5880384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"/>
            <p:cNvSpPr/>
            <p:nvPr/>
          </p:nvSpPr>
          <p:spPr>
            <a:xfrm>
              <a:off x="5856394" y="483258"/>
              <a:ext cx="27147" cy="55392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"/>
            <p:cNvSpPr/>
            <p:nvPr/>
          </p:nvSpPr>
          <p:spPr>
            <a:xfrm>
              <a:off x="5931898" y="210585"/>
              <a:ext cx="41493" cy="74028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"/>
            <p:cNvSpPr/>
            <p:nvPr/>
          </p:nvSpPr>
          <p:spPr>
            <a:xfrm>
              <a:off x="5970234" y="210997"/>
              <a:ext cx="18258" cy="7166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"/>
            <p:cNvSpPr/>
            <p:nvPr/>
          </p:nvSpPr>
          <p:spPr>
            <a:xfrm>
              <a:off x="5859860" y="189685"/>
              <a:ext cx="99974" cy="86006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"/>
            <p:cNvSpPr/>
            <p:nvPr/>
          </p:nvSpPr>
          <p:spPr>
            <a:xfrm>
              <a:off x="5850972" y="183473"/>
              <a:ext cx="122008" cy="33737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"/>
            <p:cNvSpPr/>
            <p:nvPr/>
          </p:nvSpPr>
          <p:spPr>
            <a:xfrm>
              <a:off x="5773889" y="389530"/>
              <a:ext cx="17469" cy="52304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"/>
            <p:cNvSpPr/>
            <p:nvPr/>
          </p:nvSpPr>
          <p:spPr>
            <a:xfrm>
              <a:off x="6109676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"/>
            <p:cNvSpPr/>
            <p:nvPr/>
          </p:nvSpPr>
          <p:spPr>
            <a:xfrm>
              <a:off x="6098041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"/>
            <p:cNvSpPr/>
            <p:nvPr/>
          </p:nvSpPr>
          <p:spPr>
            <a:xfrm>
              <a:off x="6208792" y="96369"/>
              <a:ext cx="52716" cy="26907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"/>
            <p:cNvSpPr/>
            <p:nvPr/>
          </p:nvSpPr>
          <p:spPr>
            <a:xfrm>
              <a:off x="6793193" y="782597"/>
              <a:ext cx="20558" cy="64316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"/>
            <p:cNvSpPr/>
            <p:nvPr/>
          </p:nvSpPr>
          <p:spPr>
            <a:xfrm>
              <a:off x="6752524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"/>
            <p:cNvSpPr/>
            <p:nvPr/>
          </p:nvSpPr>
          <p:spPr>
            <a:xfrm>
              <a:off x="6736668" y="806998"/>
              <a:ext cx="20180" cy="64728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"/>
            <p:cNvSpPr/>
            <p:nvPr/>
          </p:nvSpPr>
          <p:spPr>
            <a:xfrm>
              <a:off x="6699465" y="741173"/>
              <a:ext cx="20592" cy="64693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"/>
            <p:cNvSpPr/>
            <p:nvPr/>
          </p:nvSpPr>
          <p:spPr>
            <a:xfrm>
              <a:off x="6709933" y="65132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"/>
            <p:cNvSpPr/>
            <p:nvPr/>
          </p:nvSpPr>
          <p:spPr>
            <a:xfrm>
              <a:off x="6840074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"/>
            <p:cNvSpPr/>
            <p:nvPr/>
          </p:nvSpPr>
          <p:spPr>
            <a:xfrm>
              <a:off x="491492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"/>
            <p:cNvSpPr/>
            <p:nvPr/>
          </p:nvSpPr>
          <p:spPr>
            <a:xfrm>
              <a:off x="4932740" y="220676"/>
              <a:ext cx="594491" cy="408614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"/>
            <p:cNvSpPr/>
            <p:nvPr/>
          </p:nvSpPr>
          <p:spPr>
            <a:xfrm>
              <a:off x="7289288" y="2452128"/>
              <a:ext cx="146821" cy="252938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"/>
            <p:cNvSpPr/>
            <p:nvPr/>
          </p:nvSpPr>
          <p:spPr>
            <a:xfrm>
              <a:off x="6535656" y="2525435"/>
              <a:ext cx="908965" cy="873684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"/>
            <p:cNvSpPr/>
            <p:nvPr/>
          </p:nvSpPr>
          <p:spPr>
            <a:xfrm>
              <a:off x="6641018" y="3155413"/>
              <a:ext cx="18601" cy="27936"/>
            </a:xfrm>
            <a:custGeom>
              <a:avLst/>
              <a:gdLst/>
              <a:ahLst/>
              <a:cxnLst/>
              <a:rect l="l" t="t" r="r" b="b"/>
              <a:pathLst>
                <a:path w="542" h="814" extrusionOk="0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"/>
            <p:cNvSpPr/>
            <p:nvPr/>
          </p:nvSpPr>
          <p:spPr>
            <a:xfrm>
              <a:off x="6612738" y="3113577"/>
              <a:ext cx="17057" cy="3181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"/>
            <p:cNvSpPr/>
            <p:nvPr/>
          </p:nvSpPr>
          <p:spPr>
            <a:xfrm>
              <a:off x="7314102" y="2777069"/>
              <a:ext cx="16268" cy="31403"/>
            </a:xfrm>
            <a:custGeom>
              <a:avLst/>
              <a:gdLst/>
              <a:ahLst/>
              <a:cxnLst/>
              <a:rect l="l" t="t" r="r" b="b"/>
              <a:pathLst>
                <a:path w="474" h="915" extrusionOk="0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"/>
            <p:cNvSpPr/>
            <p:nvPr/>
          </p:nvSpPr>
          <p:spPr>
            <a:xfrm>
              <a:off x="7336925" y="2811904"/>
              <a:ext cx="16680" cy="36448"/>
            </a:xfrm>
            <a:custGeom>
              <a:avLst/>
              <a:gdLst/>
              <a:ahLst/>
              <a:cxnLst/>
              <a:rect l="l" t="t" r="r" b="b"/>
              <a:pathLst>
                <a:path w="486" h="1062" extrusionOk="0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"/>
            <p:cNvSpPr/>
            <p:nvPr/>
          </p:nvSpPr>
          <p:spPr>
            <a:xfrm>
              <a:off x="6736256" y="3234040"/>
              <a:ext cx="21725" cy="18601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"/>
            <p:cNvSpPr/>
            <p:nvPr/>
          </p:nvSpPr>
          <p:spPr>
            <a:xfrm>
              <a:off x="6771503" y="3292899"/>
              <a:ext cx="21725" cy="18601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"/>
            <p:cNvSpPr/>
            <p:nvPr/>
          </p:nvSpPr>
          <p:spPr>
            <a:xfrm>
              <a:off x="6795149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"/>
            <p:cNvSpPr/>
            <p:nvPr/>
          </p:nvSpPr>
          <p:spPr>
            <a:xfrm>
              <a:off x="6830396" y="3316134"/>
              <a:ext cx="21690" cy="18842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"/>
            <p:cNvSpPr/>
            <p:nvPr/>
          </p:nvSpPr>
          <p:spPr>
            <a:xfrm>
              <a:off x="6889255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"/>
            <p:cNvSpPr/>
            <p:nvPr/>
          </p:nvSpPr>
          <p:spPr>
            <a:xfrm>
              <a:off x="6654163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"/>
            <p:cNvSpPr/>
            <p:nvPr/>
          </p:nvSpPr>
          <p:spPr>
            <a:xfrm>
              <a:off x="7171193" y="2610926"/>
              <a:ext cx="21725" cy="18979"/>
            </a:xfrm>
            <a:custGeom>
              <a:avLst/>
              <a:gdLst/>
              <a:ahLst/>
              <a:cxnLst/>
              <a:rect l="l" t="t" r="r" b="b"/>
              <a:pathLst>
                <a:path w="633" h="553" extrusionOk="0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"/>
            <p:cNvSpPr/>
            <p:nvPr/>
          </p:nvSpPr>
          <p:spPr>
            <a:xfrm>
              <a:off x="7194805" y="2681763"/>
              <a:ext cx="21725" cy="18636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"/>
            <p:cNvSpPr/>
            <p:nvPr/>
          </p:nvSpPr>
          <p:spPr>
            <a:xfrm>
              <a:off x="7373716" y="2964285"/>
              <a:ext cx="19597" cy="18636"/>
            </a:xfrm>
            <a:custGeom>
              <a:avLst/>
              <a:gdLst/>
              <a:ahLst/>
              <a:cxnLst/>
              <a:rect l="l" t="t" r="r" b="b"/>
              <a:pathLst>
                <a:path w="571" h="543" extrusionOk="0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"/>
            <p:cNvSpPr/>
            <p:nvPr/>
          </p:nvSpPr>
          <p:spPr>
            <a:xfrm>
              <a:off x="7230155" y="2987348"/>
              <a:ext cx="21622" cy="18601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"/>
            <p:cNvSpPr/>
            <p:nvPr/>
          </p:nvSpPr>
          <p:spPr>
            <a:xfrm>
              <a:off x="7053853" y="3316134"/>
              <a:ext cx="21690" cy="18670"/>
            </a:xfrm>
            <a:custGeom>
              <a:avLst/>
              <a:gdLst/>
              <a:ahLst/>
              <a:cxnLst/>
              <a:rect l="l" t="t" r="r" b="b"/>
              <a:pathLst>
                <a:path w="632" h="544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"/>
            <p:cNvSpPr/>
            <p:nvPr/>
          </p:nvSpPr>
          <p:spPr>
            <a:xfrm>
              <a:off x="7315440" y="3081076"/>
              <a:ext cx="18807" cy="18601"/>
            </a:xfrm>
            <a:custGeom>
              <a:avLst/>
              <a:gdLst/>
              <a:ahLst/>
              <a:cxnLst/>
              <a:rect l="l" t="t" r="r" b="b"/>
              <a:pathLst>
                <a:path w="548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"/>
            <p:cNvSpPr/>
            <p:nvPr/>
          </p:nvSpPr>
          <p:spPr>
            <a:xfrm>
              <a:off x="6998083" y="3281779"/>
              <a:ext cx="18601" cy="1716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"/>
            <p:cNvSpPr/>
            <p:nvPr/>
          </p:nvSpPr>
          <p:spPr>
            <a:xfrm>
              <a:off x="7123935" y="2658151"/>
              <a:ext cx="22102" cy="18601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"/>
            <p:cNvSpPr/>
            <p:nvPr/>
          </p:nvSpPr>
          <p:spPr>
            <a:xfrm>
              <a:off x="6877243" y="2575680"/>
              <a:ext cx="21725" cy="1867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"/>
            <p:cNvSpPr/>
            <p:nvPr/>
          </p:nvSpPr>
          <p:spPr>
            <a:xfrm>
              <a:off x="8421299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"/>
            <p:cNvSpPr/>
            <p:nvPr/>
          </p:nvSpPr>
          <p:spPr>
            <a:xfrm>
              <a:off x="7884912" y="3848265"/>
              <a:ext cx="566246" cy="188623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"/>
            <p:cNvSpPr/>
            <p:nvPr/>
          </p:nvSpPr>
          <p:spPr>
            <a:xfrm>
              <a:off x="7937971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"/>
            <p:cNvSpPr/>
            <p:nvPr/>
          </p:nvSpPr>
          <p:spPr>
            <a:xfrm>
              <a:off x="8103359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"/>
            <p:cNvSpPr/>
            <p:nvPr/>
          </p:nvSpPr>
          <p:spPr>
            <a:xfrm>
              <a:off x="8040622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"/>
            <p:cNvSpPr/>
            <p:nvPr/>
          </p:nvSpPr>
          <p:spPr>
            <a:xfrm>
              <a:off x="8010798" y="3864121"/>
              <a:ext cx="23269" cy="21347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"/>
            <p:cNvSpPr/>
            <p:nvPr/>
          </p:nvSpPr>
          <p:spPr>
            <a:xfrm>
              <a:off x="8160673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"/>
            <p:cNvSpPr/>
            <p:nvPr/>
          </p:nvSpPr>
          <p:spPr>
            <a:xfrm>
              <a:off x="8207143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"/>
            <p:cNvSpPr/>
            <p:nvPr/>
          </p:nvSpPr>
          <p:spPr>
            <a:xfrm>
              <a:off x="8241600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"/>
            <p:cNvSpPr/>
            <p:nvPr/>
          </p:nvSpPr>
          <p:spPr>
            <a:xfrm>
              <a:off x="8241977" y="3880389"/>
              <a:ext cx="31025" cy="58893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"/>
            <p:cNvSpPr/>
            <p:nvPr/>
          </p:nvSpPr>
          <p:spPr>
            <a:xfrm>
              <a:off x="8184663" y="3893156"/>
              <a:ext cx="19803" cy="22891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"/>
            <p:cNvSpPr/>
            <p:nvPr/>
          </p:nvSpPr>
          <p:spPr>
            <a:xfrm>
              <a:off x="8301248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"/>
            <p:cNvSpPr/>
            <p:nvPr/>
          </p:nvSpPr>
          <p:spPr>
            <a:xfrm>
              <a:off x="8302415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"/>
            <p:cNvSpPr/>
            <p:nvPr/>
          </p:nvSpPr>
          <p:spPr>
            <a:xfrm>
              <a:off x="8354307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"/>
            <p:cNvSpPr/>
            <p:nvPr/>
          </p:nvSpPr>
          <p:spPr>
            <a:xfrm>
              <a:off x="8410454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"/>
            <p:cNvSpPr/>
            <p:nvPr/>
          </p:nvSpPr>
          <p:spPr>
            <a:xfrm>
              <a:off x="7545281" y="3999857"/>
              <a:ext cx="962024" cy="845302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"/>
            <p:cNvSpPr/>
            <p:nvPr/>
          </p:nvSpPr>
          <p:spPr>
            <a:xfrm>
              <a:off x="8405821" y="4132126"/>
              <a:ext cx="106529" cy="127053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"/>
            <p:cNvSpPr/>
            <p:nvPr/>
          </p:nvSpPr>
          <p:spPr>
            <a:xfrm>
              <a:off x="8458468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"/>
            <p:cNvSpPr/>
            <p:nvPr/>
          </p:nvSpPr>
          <p:spPr>
            <a:xfrm>
              <a:off x="8482869" y="4132126"/>
              <a:ext cx="32570" cy="60815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"/>
            <p:cNvSpPr/>
            <p:nvPr/>
          </p:nvSpPr>
          <p:spPr>
            <a:xfrm>
              <a:off x="8491003" y="4087201"/>
              <a:ext cx="67439" cy="134020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"/>
            <p:cNvSpPr/>
            <p:nvPr/>
          </p:nvSpPr>
          <p:spPr>
            <a:xfrm>
              <a:off x="8545229" y="4102679"/>
              <a:ext cx="26358" cy="4846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"/>
            <p:cNvSpPr/>
            <p:nvPr/>
          </p:nvSpPr>
          <p:spPr>
            <a:xfrm>
              <a:off x="8571552" y="4106935"/>
              <a:ext cx="23269" cy="39159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"/>
            <p:cNvSpPr/>
            <p:nvPr/>
          </p:nvSpPr>
          <p:spPr>
            <a:xfrm>
              <a:off x="7703668" y="4204919"/>
              <a:ext cx="16302" cy="24813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"/>
            <p:cNvSpPr/>
            <p:nvPr/>
          </p:nvSpPr>
          <p:spPr>
            <a:xfrm>
              <a:off x="7716469" y="4187862"/>
              <a:ext cx="23715" cy="19425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"/>
            <p:cNvSpPr/>
            <p:nvPr/>
          </p:nvSpPr>
          <p:spPr>
            <a:xfrm>
              <a:off x="7751304" y="4158449"/>
              <a:ext cx="31025" cy="29481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"/>
            <p:cNvSpPr/>
            <p:nvPr/>
          </p:nvSpPr>
          <p:spPr>
            <a:xfrm>
              <a:off x="7751304" y="4204919"/>
              <a:ext cx="31025" cy="24813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"/>
            <p:cNvSpPr/>
            <p:nvPr/>
          </p:nvSpPr>
          <p:spPr>
            <a:xfrm>
              <a:off x="7800897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"/>
            <p:cNvSpPr/>
            <p:nvPr/>
          </p:nvSpPr>
          <p:spPr>
            <a:xfrm>
              <a:off x="7826843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"/>
            <p:cNvSpPr/>
            <p:nvPr/>
          </p:nvSpPr>
          <p:spPr>
            <a:xfrm>
              <a:off x="7860133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"/>
            <p:cNvSpPr/>
            <p:nvPr/>
          </p:nvSpPr>
          <p:spPr>
            <a:xfrm>
              <a:off x="7851999" y="4180517"/>
              <a:ext cx="26392" cy="2272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"/>
            <p:cNvSpPr/>
            <p:nvPr/>
          </p:nvSpPr>
          <p:spPr>
            <a:xfrm>
              <a:off x="7785384" y="4118947"/>
              <a:ext cx="25603" cy="21793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"/>
            <p:cNvSpPr/>
            <p:nvPr/>
          </p:nvSpPr>
          <p:spPr>
            <a:xfrm>
              <a:off x="7678889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"/>
            <p:cNvSpPr/>
            <p:nvPr/>
          </p:nvSpPr>
          <p:spPr>
            <a:xfrm>
              <a:off x="7708336" y="4253310"/>
              <a:ext cx="22445" cy="18121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"/>
            <p:cNvSpPr/>
            <p:nvPr/>
          </p:nvSpPr>
          <p:spPr>
            <a:xfrm>
              <a:off x="7695157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"/>
            <p:cNvSpPr/>
            <p:nvPr/>
          </p:nvSpPr>
          <p:spPr>
            <a:xfrm>
              <a:off x="7667666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"/>
            <p:cNvSpPr/>
            <p:nvPr/>
          </p:nvSpPr>
          <p:spPr>
            <a:xfrm>
              <a:off x="7748215" y="4278913"/>
              <a:ext cx="22891" cy="19356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"/>
            <p:cNvSpPr/>
            <p:nvPr/>
          </p:nvSpPr>
          <p:spPr>
            <a:xfrm>
              <a:off x="7645599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"/>
            <p:cNvSpPr/>
            <p:nvPr/>
          </p:nvSpPr>
          <p:spPr>
            <a:xfrm>
              <a:off x="7821798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"/>
            <p:cNvSpPr/>
            <p:nvPr/>
          </p:nvSpPr>
          <p:spPr>
            <a:xfrm>
              <a:off x="7792763" y="4229320"/>
              <a:ext cx="18224" cy="15547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"/>
            <p:cNvSpPr/>
            <p:nvPr/>
          </p:nvSpPr>
          <p:spPr>
            <a:xfrm>
              <a:off x="7907769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"/>
            <p:cNvSpPr/>
            <p:nvPr/>
          </p:nvSpPr>
          <p:spPr>
            <a:xfrm>
              <a:off x="7937971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"/>
            <p:cNvSpPr/>
            <p:nvPr/>
          </p:nvSpPr>
          <p:spPr>
            <a:xfrm>
              <a:off x="7937971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"/>
            <p:cNvSpPr/>
            <p:nvPr/>
          </p:nvSpPr>
          <p:spPr>
            <a:xfrm>
              <a:off x="7692445" y="4459367"/>
              <a:ext cx="669652" cy="622222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"/>
            <p:cNvSpPr/>
            <p:nvPr/>
          </p:nvSpPr>
          <p:spPr>
            <a:xfrm>
              <a:off x="7689357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"/>
            <p:cNvSpPr/>
            <p:nvPr/>
          </p:nvSpPr>
          <p:spPr>
            <a:xfrm>
              <a:off x="7972840" y="4613498"/>
              <a:ext cx="125886" cy="146409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"/>
            <p:cNvSpPr/>
            <p:nvPr/>
          </p:nvSpPr>
          <p:spPr>
            <a:xfrm>
              <a:off x="8099103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"/>
            <p:cNvSpPr/>
            <p:nvPr/>
          </p:nvSpPr>
          <p:spPr>
            <a:xfrm>
              <a:off x="6636728" y="3868789"/>
              <a:ext cx="435727" cy="438816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"/>
            <p:cNvSpPr/>
            <p:nvPr/>
          </p:nvSpPr>
          <p:spPr>
            <a:xfrm>
              <a:off x="6643317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"/>
            <p:cNvSpPr/>
            <p:nvPr/>
          </p:nvSpPr>
          <p:spPr>
            <a:xfrm>
              <a:off x="6479886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"/>
            <p:cNvSpPr/>
            <p:nvPr/>
          </p:nvSpPr>
          <p:spPr>
            <a:xfrm>
              <a:off x="6592970" y="4195240"/>
              <a:ext cx="429515" cy="137143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"/>
            <p:cNvSpPr/>
            <p:nvPr/>
          </p:nvSpPr>
          <p:spPr>
            <a:xfrm>
              <a:off x="6986449" y="4268445"/>
              <a:ext cx="193290" cy="208906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"/>
            <p:cNvSpPr/>
            <p:nvPr/>
          </p:nvSpPr>
          <p:spPr>
            <a:xfrm>
              <a:off x="6998461" y="4266454"/>
              <a:ext cx="158799" cy="157357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"/>
            <p:cNvSpPr/>
            <p:nvPr/>
          </p:nvSpPr>
          <p:spPr>
            <a:xfrm>
              <a:off x="7034085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"/>
            <p:cNvSpPr/>
            <p:nvPr/>
          </p:nvSpPr>
          <p:spPr>
            <a:xfrm>
              <a:off x="7034874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"/>
            <p:cNvSpPr/>
            <p:nvPr/>
          </p:nvSpPr>
          <p:spPr>
            <a:xfrm>
              <a:off x="7058109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"/>
            <p:cNvSpPr/>
            <p:nvPr/>
          </p:nvSpPr>
          <p:spPr>
            <a:xfrm>
              <a:off x="7054608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"/>
            <p:cNvSpPr/>
            <p:nvPr/>
          </p:nvSpPr>
          <p:spPr>
            <a:xfrm>
              <a:off x="6826895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"/>
            <p:cNvSpPr/>
            <p:nvPr/>
          </p:nvSpPr>
          <p:spPr>
            <a:xfrm>
              <a:off x="6917122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"/>
            <p:cNvSpPr/>
            <p:nvPr/>
          </p:nvSpPr>
          <p:spPr>
            <a:xfrm>
              <a:off x="6856719" y="4261478"/>
              <a:ext cx="205268" cy="206812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"/>
            <p:cNvSpPr/>
            <p:nvPr/>
          </p:nvSpPr>
          <p:spPr>
            <a:xfrm>
              <a:off x="7007350" y="4245210"/>
              <a:ext cx="35693" cy="101107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"/>
            <p:cNvSpPr/>
            <p:nvPr/>
          </p:nvSpPr>
          <p:spPr>
            <a:xfrm>
              <a:off x="7000383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"/>
            <p:cNvSpPr/>
            <p:nvPr/>
          </p:nvSpPr>
          <p:spPr>
            <a:xfrm>
              <a:off x="6997671" y="4249844"/>
              <a:ext cx="44959" cy="55804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"/>
            <p:cNvSpPr/>
            <p:nvPr/>
          </p:nvSpPr>
          <p:spPr>
            <a:xfrm>
              <a:off x="6841618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"/>
            <p:cNvSpPr/>
            <p:nvPr/>
          </p:nvSpPr>
          <p:spPr>
            <a:xfrm>
              <a:off x="6920623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"/>
            <p:cNvSpPr/>
            <p:nvPr/>
          </p:nvSpPr>
          <p:spPr>
            <a:xfrm>
              <a:off x="6817217" y="4138304"/>
              <a:ext cx="230459" cy="157083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"/>
            <p:cNvSpPr/>
            <p:nvPr/>
          </p:nvSpPr>
          <p:spPr>
            <a:xfrm>
              <a:off x="6934934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"/>
            <p:cNvSpPr/>
            <p:nvPr/>
          </p:nvSpPr>
          <p:spPr>
            <a:xfrm>
              <a:off x="6935346" y="4234365"/>
              <a:ext cx="107696" cy="29858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"/>
            <p:cNvSpPr/>
            <p:nvPr/>
          </p:nvSpPr>
          <p:spPr>
            <a:xfrm>
              <a:off x="6976393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"/>
            <p:cNvSpPr/>
            <p:nvPr/>
          </p:nvSpPr>
          <p:spPr>
            <a:xfrm>
              <a:off x="6989160" y="4218098"/>
              <a:ext cx="36825" cy="3332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"/>
            <p:cNvSpPr/>
            <p:nvPr/>
          </p:nvSpPr>
          <p:spPr>
            <a:xfrm>
              <a:off x="6984115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"/>
            <p:cNvSpPr/>
            <p:nvPr/>
          </p:nvSpPr>
          <p:spPr>
            <a:xfrm>
              <a:off x="7003060" y="4127355"/>
              <a:ext cx="104642" cy="141124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"/>
            <p:cNvSpPr/>
            <p:nvPr/>
          </p:nvSpPr>
          <p:spPr>
            <a:xfrm>
              <a:off x="6960880" y="4025631"/>
              <a:ext cx="86795" cy="244393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"/>
            <p:cNvSpPr/>
            <p:nvPr/>
          </p:nvSpPr>
          <p:spPr>
            <a:xfrm>
              <a:off x="7020529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"/>
            <p:cNvSpPr/>
            <p:nvPr/>
          </p:nvSpPr>
          <p:spPr>
            <a:xfrm>
              <a:off x="7045719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"/>
            <p:cNvSpPr/>
            <p:nvPr/>
          </p:nvSpPr>
          <p:spPr>
            <a:xfrm>
              <a:off x="7049186" y="4170839"/>
              <a:ext cx="19803" cy="77872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"/>
            <p:cNvSpPr/>
            <p:nvPr/>
          </p:nvSpPr>
          <p:spPr>
            <a:xfrm>
              <a:off x="7043386" y="4181409"/>
              <a:ext cx="237803" cy="136868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"/>
            <p:cNvSpPr/>
            <p:nvPr/>
          </p:nvSpPr>
          <p:spPr>
            <a:xfrm>
              <a:off x="7029829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"/>
            <p:cNvSpPr/>
            <p:nvPr/>
          </p:nvSpPr>
          <p:spPr>
            <a:xfrm>
              <a:off x="7043763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"/>
            <p:cNvSpPr/>
            <p:nvPr/>
          </p:nvSpPr>
          <p:spPr>
            <a:xfrm>
              <a:off x="7046097" y="4147467"/>
              <a:ext cx="250193" cy="110922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"/>
            <p:cNvSpPr/>
            <p:nvPr/>
          </p:nvSpPr>
          <p:spPr>
            <a:xfrm>
              <a:off x="7058864" y="4217789"/>
              <a:ext cx="110407" cy="38679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"/>
            <p:cNvSpPr/>
            <p:nvPr/>
          </p:nvSpPr>
          <p:spPr>
            <a:xfrm>
              <a:off x="7047264" y="4238998"/>
              <a:ext cx="149498" cy="23269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"/>
            <p:cNvSpPr/>
            <p:nvPr/>
          </p:nvSpPr>
          <p:spPr>
            <a:xfrm>
              <a:off x="7047641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"/>
            <p:cNvSpPr/>
            <p:nvPr/>
          </p:nvSpPr>
          <p:spPr>
            <a:xfrm>
              <a:off x="7047641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"/>
            <p:cNvSpPr/>
            <p:nvPr/>
          </p:nvSpPr>
          <p:spPr>
            <a:xfrm>
              <a:off x="5804880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"/>
            <p:cNvSpPr/>
            <p:nvPr/>
          </p:nvSpPr>
          <p:spPr>
            <a:xfrm>
              <a:off x="5757244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"/>
            <p:cNvSpPr/>
            <p:nvPr/>
          </p:nvSpPr>
          <p:spPr>
            <a:xfrm>
              <a:off x="5738642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"/>
            <p:cNvSpPr/>
            <p:nvPr/>
          </p:nvSpPr>
          <p:spPr>
            <a:xfrm>
              <a:off x="5695296" y="3899745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"/>
            <p:cNvSpPr/>
            <p:nvPr/>
          </p:nvSpPr>
          <p:spPr>
            <a:xfrm>
              <a:off x="5674361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"/>
            <p:cNvSpPr/>
            <p:nvPr/>
          </p:nvSpPr>
          <p:spPr>
            <a:xfrm>
              <a:off x="5707274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"/>
            <p:cNvSpPr/>
            <p:nvPr/>
          </p:nvSpPr>
          <p:spPr>
            <a:xfrm>
              <a:off x="5907497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"/>
            <p:cNvSpPr/>
            <p:nvPr/>
          </p:nvSpPr>
          <p:spPr>
            <a:xfrm>
              <a:off x="5859860" y="3891234"/>
              <a:ext cx="23681" cy="64728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"/>
            <p:cNvSpPr/>
            <p:nvPr/>
          </p:nvSpPr>
          <p:spPr>
            <a:xfrm>
              <a:off x="5847883" y="3997729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"/>
            <p:cNvSpPr/>
            <p:nvPr/>
          </p:nvSpPr>
          <p:spPr>
            <a:xfrm>
              <a:off x="3651643" y="3855575"/>
              <a:ext cx="1687377" cy="1471298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"/>
            <p:cNvSpPr/>
            <p:nvPr/>
          </p:nvSpPr>
          <p:spPr>
            <a:xfrm>
              <a:off x="5124829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"/>
            <p:cNvSpPr/>
            <p:nvPr/>
          </p:nvSpPr>
          <p:spPr>
            <a:xfrm>
              <a:off x="5245258" y="4162705"/>
              <a:ext cx="265328" cy="911299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"/>
            <p:cNvSpPr/>
            <p:nvPr/>
          </p:nvSpPr>
          <p:spPr>
            <a:xfrm>
              <a:off x="4911050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"/>
            <p:cNvSpPr/>
            <p:nvPr/>
          </p:nvSpPr>
          <p:spPr>
            <a:xfrm>
              <a:off x="4978420" y="4352460"/>
              <a:ext cx="337366" cy="447739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"/>
            <p:cNvSpPr/>
            <p:nvPr/>
          </p:nvSpPr>
          <p:spPr>
            <a:xfrm>
              <a:off x="5103928" y="4836578"/>
              <a:ext cx="228125" cy="287224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"/>
            <p:cNvSpPr/>
            <p:nvPr/>
          </p:nvSpPr>
          <p:spPr>
            <a:xfrm>
              <a:off x="5133546" y="4836647"/>
              <a:ext cx="201767" cy="191677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"/>
            <p:cNvSpPr/>
            <p:nvPr/>
          </p:nvSpPr>
          <p:spPr>
            <a:xfrm>
              <a:off x="5169376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"/>
            <p:cNvSpPr/>
            <p:nvPr/>
          </p:nvSpPr>
          <p:spPr>
            <a:xfrm>
              <a:off x="5268115" y="4858269"/>
              <a:ext cx="41870" cy="160755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"/>
            <p:cNvSpPr/>
            <p:nvPr/>
          </p:nvSpPr>
          <p:spPr>
            <a:xfrm>
              <a:off x="5260359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"/>
            <p:cNvSpPr/>
            <p:nvPr/>
          </p:nvSpPr>
          <p:spPr>
            <a:xfrm>
              <a:off x="5253804" y="4893481"/>
              <a:ext cx="35658" cy="67439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"/>
            <p:cNvSpPr/>
            <p:nvPr/>
          </p:nvSpPr>
          <p:spPr>
            <a:xfrm>
              <a:off x="4983465" y="4696347"/>
              <a:ext cx="335032" cy="203003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"/>
            <p:cNvSpPr/>
            <p:nvPr/>
          </p:nvSpPr>
          <p:spPr>
            <a:xfrm>
              <a:off x="5122118" y="4742747"/>
              <a:ext cx="194045" cy="164667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"/>
            <p:cNvSpPr/>
            <p:nvPr/>
          </p:nvSpPr>
          <p:spPr>
            <a:xfrm>
              <a:off x="497999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"/>
            <p:cNvSpPr/>
            <p:nvPr/>
          </p:nvSpPr>
          <p:spPr>
            <a:xfrm>
              <a:off x="5197622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"/>
            <p:cNvSpPr/>
            <p:nvPr/>
          </p:nvSpPr>
          <p:spPr>
            <a:xfrm>
              <a:off x="5214301" y="4852057"/>
              <a:ext cx="106529" cy="12046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"/>
            <p:cNvSpPr/>
            <p:nvPr/>
          </p:nvSpPr>
          <p:spPr>
            <a:xfrm>
              <a:off x="5236369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"/>
            <p:cNvSpPr/>
            <p:nvPr/>
          </p:nvSpPr>
          <p:spPr>
            <a:xfrm>
              <a:off x="5220479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"/>
            <p:cNvSpPr/>
            <p:nvPr/>
          </p:nvSpPr>
          <p:spPr>
            <a:xfrm>
              <a:off x="5237810" y="4705853"/>
              <a:ext cx="152724" cy="171806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"/>
            <p:cNvSpPr/>
            <p:nvPr/>
          </p:nvSpPr>
          <p:spPr>
            <a:xfrm>
              <a:off x="5177510" y="4555257"/>
              <a:ext cx="140197" cy="310768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"/>
            <p:cNvSpPr/>
            <p:nvPr/>
          </p:nvSpPr>
          <p:spPr>
            <a:xfrm>
              <a:off x="5248759" y="4736261"/>
              <a:ext cx="69361" cy="13172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"/>
            <p:cNvSpPr/>
            <p:nvPr/>
          </p:nvSpPr>
          <p:spPr>
            <a:xfrm>
              <a:off x="5272371" y="4721949"/>
              <a:ext cx="44204" cy="137108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"/>
            <p:cNvSpPr/>
            <p:nvPr/>
          </p:nvSpPr>
          <p:spPr>
            <a:xfrm>
              <a:off x="5289805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"/>
            <p:cNvSpPr/>
            <p:nvPr/>
          </p:nvSpPr>
          <p:spPr>
            <a:xfrm>
              <a:off x="5313829" y="4770341"/>
              <a:ext cx="13179" cy="63561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"/>
            <p:cNvSpPr/>
            <p:nvPr/>
          </p:nvSpPr>
          <p:spPr>
            <a:xfrm>
              <a:off x="5311495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"/>
            <p:cNvSpPr/>
            <p:nvPr/>
          </p:nvSpPr>
          <p:spPr>
            <a:xfrm>
              <a:off x="5311495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"/>
            <p:cNvSpPr/>
            <p:nvPr/>
          </p:nvSpPr>
          <p:spPr>
            <a:xfrm>
              <a:off x="5309162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"/>
            <p:cNvSpPr/>
            <p:nvPr/>
          </p:nvSpPr>
          <p:spPr>
            <a:xfrm>
              <a:off x="5318840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"/>
            <p:cNvSpPr/>
            <p:nvPr/>
          </p:nvSpPr>
          <p:spPr>
            <a:xfrm>
              <a:off x="5329685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"/>
            <p:cNvSpPr/>
            <p:nvPr/>
          </p:nvSpPr>
          <p:spPr>
            <a:xfrm>
              <a:off x="5334353" y="4826900"/>
              <a:ext cx="99940" cy="30991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"/>
            <p:cNvSpPr/>
            <p:nvPr/>
          </p:nvSpPr>
          <p:spPr>
            <a:xfrm>
              <a:off x="5310329" y="4860980"/>
              <a:ext cx="227370" cy="252424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"/>
            <p:cNvSpPr/>
            <p:nvPr/>
          </p:nvSpPr>
          <p:spPr>
            <a:xfrm>
              <a:off x="5287094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"/>
            <p:cNvSpPr/>
            <p:nvPr/>
          </p:nvSpPr>
          <p:spPr>
            <a:xfrm>
              <a:off x="5310329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"/>
            <p:cNvSpPr/>
            <p:nvPr/>
          </p:nvSpPr>
          <p:spPr>
            <a:xfrm>
              <a:off x="5321551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"/>
            <p:cNvSpPr/>
            <p:nvPr/>
          </p:nvSpPr>
          <p:spPr>
            <a:xfrm>
              <a:off x="5332396" y="4873369"/>
              <a:ext cx="116208" cy="96439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"/>
            <p:cNvSpPr/>
            <p:nvPr/>
          </p:nvSpPr>
          <p:spPr>
            <a:xfrm>
              <a:off x="5317673" y="4864824"/>
              <a:ext cx="116619" cy="156122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"/>
            <p:cNvSpPr/>
            <p:nvPr/>
          </p:nvSpPr>
          <p:spPr>
            <a:xfrm>
              <a:off x="5316541" y="4865991"/>
              <a:ext cx="74371" cy="116997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"/>
            <p:cNvSpPr/>
            <p:nvPr/>
          </p:nvSpPr>
          <p:spPr>
            <a:xfrm>
              <a:off x="5316541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"/>
            <p:cNvSpPr/>
            <p:nvPr/>
          </p:nvSpPr>
          <p:spPr>
            <a:xfrm>
              <a:off x="6069007" y="1336007"/>
              <a:ext cx="887652" cy="1003757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"/>
            <p:cNvSpPr/>
            <p:nvPr/>
          </p:nvSpPr>
          <p:spPr>
            <a:xfrm>
              <a:off x="5838170" y="1213656"/>
              <a:ext cx="1056129" cy="1051496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"/>
            <p:cNvSpPr/>
            <p:nvPr/>
          </p:nvSpPr>
          <p:spPr>
            <a:xfrm>
              <a:off x="5897818" y="1252678"/>
              <a:ext cx="962401" cy="972114"/>
            </a:xfrm>
            <a:custGeom>
              <a:avLst/>
              <a:gdLst/>
              <a:ahLst/>
              <a:cxnLst/>
              <a:rect l="l" t="t" r="r" b="b"/>
              <a:pathLst>
                <a:path w="28042" h="28325" extrusionOk="0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"/>
            <p:cNvSpPr/>
            <p:nvPr/>
          </p:nvSpPr>
          <p:spPr>
            <a:xfrm>
              <a:off x="6061628" y="1404063"/>
              <a:ext cx="623183" cy="679021"/>
            </a:xfrm>
            <a:custGeom>
              <a:avLst/>
              <a:gdLst/>
              <a:ahLst/>
              <a:cxnLst/>
              <a:rect l="l" t="t" r="r" b="b"/>
              <a:pathLst>
                <a:path w="18158" h="19785" extrusionOk="0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"/>
            <p:cNvSpPr/>
            <p:nvPr/>
          </p:nvSpPr>
          <p:spPr>
            <a:xfrm>
              <a:off x="6184390" y="1546663"/>
              <a:ext cx="518987" cy="571565"/>
            </a:xfrm>
            <a:custGeom>
              <a:avLst/>
              <a:gdLst/>
              <a:ahLst/>
              <a:cxnLst/>
              <a:rect l="l" t="t" r="r" b="b"/>
              <a:pathLst>
                <a:path w="15122" h="16654" extrusionOk="0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"/>
            <p:cNvSpPr/>
            <p:nvPr/>
          </p:nvSpPr>
          <p:spPr>
            <a:xfrm>
              <a:off x="6712266" y="2008336"/>
              <a:ext cx="96062" cy="148743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"/>
            <p:cNvSpPr/>
            <p:nvPr/>
          </p:nvSpPr>
          <p:spPr>
            <a:xfrm>
              <a:off x="6807127" y="2053226"/>
              <a:ext cx="25225" cy="46915"/>
            </a:xfrm>
            <a:custGeom>
              <a:avLst/>
              <a:gdLst/>
              <a:ahLst/>
              <a:cxnLst/>
              <a:rect l="l" t="t" r="r" b="b"/>
              <a:pathLst>
                <a:path w="735" h="1367" extrusionOk="0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"/>
            <p:cNvSpPr/>
            <p:nvPr/>
          </p:nvSpPr>
          <p:spPr>
            <a:xfrm>
              <a:off x="6786226" y="1941309"/>
              <a:ext cx="53093" cy="96474"/>
            </a:xfrm>
            <a:custGeom>
              <a:avLst/>
              <a:gdLst/>
              <a:ahLst/>
              <a:cxnLst/>
              <a:rect l="l" t="t" r="r" b="b"/>
              <a:pathLst>
                <a:path w="1547" h="2811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"/>
            <p:cNvSpPr/>
            <p:nvPr/>
          </p:nvSpPr>
          <p:spPr>
            <a:xfrm>
              <a:off x="6826518" y="1904518"/>
              <a:ext cx="41836" cy="79828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"/>
            <p:cNvSpPr/>
            <p:nvPr/>
          </p:nvSpPr>
          <p:spPr>
            <a:xfrm>
              <a:off x="6838118" y="1806157"/>
              <a:ext cx="59682" cy="168134"/>
            </a:xfrm>
            <a:custGeom>
              <a:avLst/>
              <a:gdLst/>
              <a:ahLst/>
              <a:cxnLst/>
              <a:rect l="l" t="t" r="r" b="b"/>
              <a:pathLst>
                <a:path w="1739" h="4899" extrusionOk="0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"/>
            <p:cNvSpPr/>
            <p:nvPr/>
          </p:nvSpPr>
          <p:spPr>
            <a:xfrm>
              <a:off x="6886921" y="1804990"/>
              <a:ext cx="41081" cy="180523"/>
            </a:xfrm>
            <a:custGeom>
              <a:avLst/>
              <a:gdLst/>
              <a:ahLst/>
              <a:cxnLst/>
              <a:rect l="l" t="t" r="r" b="b"/>
              <a:pathLst>
                <a:path w="1197" h="526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"/>
            <p:cNvSpPr/>
            <p:nvPr/>
          </p:nvSpPr>
          <p:spPr>
            <a:xfrm>
              <a:off x="6887710" y="1706629"/>
              <a:ext cx="36414" cy="114286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"/>
            <p:cNvSpPr/>
            <p:nvPr/>
          </p:nvSpPr>
          <p:spPr>
            <a:xfrm>
              <a:off x="6891554" y="1632291"/>
              <a:ext cx="63561" cy="208769"/>
            </a:xfrm>
            <a:custGeom>
              <a:avLst/>
              <a:gdLst/>
              <a:ahLst/>
              <a:cxnLst/>
              <a:rect l="l" t="t" r="r" b="b"/>
              <a:pathLst>
                <a:path w="1852" h="6083" extrusionOk="0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"/>
            <p:cNvSpPr/>
            <p:nvPr/>
          </p:nvSpPr>
          <p:spPr>
            <a:xfrm>
              <a:off x="6848585" y="1500606"/>
              <a:ext cx="83295" cy="140609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"/>
            <p:cNvSpPr/>
            <p:nvPr/>
          </p:nvSpPr>
          <p:spPr>
            <a:xfrm>
              <a:off x="6885376" y="1485882"/>
              <a:ext cx="27147" cy="40326"/>
            </a:xfrm>
            <a:custGeom>
              <a:avLst/>
              <a:gdLst/>
              <a:ahLst/>
              <a:cxnLst/>
              <a:rect l="l" t="t" r="r" b="b"/>
              <a:pathLst>
                <a:path w="791" h="1175" extrusionOk="0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"/>
            <p:cNvSpPr/>
            <p:nvPr/>
          </p:nvSpPr>
          <p:spPr>
            <a:xfrm>
              <a:off x="6690199" y="2062939"/>
              <a:ext cx="61982" cy="77460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"/>
            <p:cNvSpPr/>
            <p:nvPr/>
          </p:nvSpPr>
          <p:spPr>
            <a:xfrm>
              <a:off x="6659208" y="2116753"/>
              <a:ext cx="57726" cy="56971"/>
            </a:xfrm>
            <a:custGeom>
              <a:avLst/>
              <a:gdLst/>
              <a:ahLst/>
              <a:cxnLst/>
              <a:rect l="l" t="t" r="r" b="b"/>
              <a:pathLst>
                <a:path w="1682" h="1660" extrusionOk="0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"/>
            <p:cNvSpPr/>
            <p:nvPr/>
          </p:nvSpPr>
          <p:spPr>
            <a:xfrm>
              <a:off x="6618161" y="2205813"/>
              <a:ext cx="69361" cy="38541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"/>
            <p:cNvSpPr/>
            <p:nvPr/>
          </p:nvSpPr>
          <p:spPr>
            <a:xfrm>
              <a:off x="6609649" y="2237971"/>
              <a:ext cx="72038" cy="28897"/>
            </a:xfrm>
            <a:custGeom>
              <a:avLst/>
              <a:gdLst/>
              <a:ahLst/>
              <a:cxnLst/>
              <a:rect l="l" t="t" r="r" b="b"/>
              <a:pathLst>
                <a:path w="2099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"/>
            <p:cNvSpPr/>
            <p:nvPr/>
          </p:nvSpPr>
          <p:spPr>
            <a:xfrm>
              <a:off x="6542245" y="2227915"/>
              <a:ext cx="47670" cy="20077"/>
            </a:xfrm>
            <a:custGeom>
              <a:avLst/>
              <a:gdLst/>
              <a:ahLst/>
              <a:cxnLst/>
              <a:rect l="l" t="t" r="r" b="b"/>
              <a:pathLst>
                <a:path w="1389" h="585" extrusionOk="0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"/>
            <p:cNvSpPr/>
            <p:nvPr/>
          </p:nvSpPr>
          <p:spPr>
            <a:xfrm>
              <a:off x="6485308" y="2243393"/>
              <a:ext cx="106529" cy="47053"/>
            </a:xfrm>
            <a:custGeom>
              <a:avLst/>
              <a:gdLst/>
              <a:ahLst/>
              <a:cxnLst/>
              <a:rect l="l" t="t" r="r" b="b"/>
              <a:pathLst>
                <a:path w="3104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"/>
            <p:cNvSpPr/>
            <p:nvPr/>
          </p:nvSpPr>
          <p:spPr>
            <a:xfrm>
              <a:off x="6332721" y="2255783"/>
              <a:ext cx="79828" cy="48837"/>
            </a:xfrm>
            <a:custGeom>
              <a:avLst/>
              <a:gdLst/>
              <a:ahLst/>
              <a:cxnLst/>
              <a:rect l="l" t="t" r="r" b="b"/>
              <a:pathLst>
                <a:path w="2326" h="1423" extrusionOk="0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"/>
            <p:cNvSpPr/>
            <p:nvPr/>
          </p:nvSpPr>
          <p:spPr>
            <a:xfrm>
              <a:off x="6282786" y="2262372"/>
              <a:ext cx="103440" cy="56971"/>
            </a:xfrm>
            <a:custGeom>
              <a:avLst/>
              <a:gdLst/>
              <a:ahLst/>
              <a:cxnLst/>
              <a:rect l="l" t="t" r="r" b="b"/>
              <a:pathLst>
                <a:path w="3014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"/>
            <p:cNvSpPr/>
            <p:nvPr/>
          </p:nvSpPr>
          <p:spPr>
            <a:xfrm>
              <a:off x="6435750" y="2284680"/>
              <a:ext cx="54637" cy="24196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"/>
            <p:cNvSpPr/>
            <p:nvPr/>
          </p:nvSpPr>
          <p:spPr>
            <a:xfrm>
              <a:off x="6219637" y="2272428"/>
              <a:ext cx="86418" cy="52716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"/>
            <p:cNvSpPr/>
            <p:nvPr/>
          </p:nvSpPr>
          <p:spPr>
            <a:xfrm>
              <a:off x="6126321" y="2248438"/>
              <a:ext cx="194045" cy="113874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"/>
            <p:cNvSpPr/>
            <p:nvPr/>
          </p:nvSpPr>
          <p:spPr>
            <a:xfrm>
              <a:off x="7004638" y="3111278"/>
              <a:ext cx="792792" cy="596859"/>
            </a:xfrm>
            <a:custGeom>
              <a:avLst/>
              <a:gdLst/>
              <a:ahLst/>
              <a:cxnLst/>
              <a:rect l="l" t="t" r="r" b="b"/>
              <a:pathLst>
                <a:path w="23100" h="17391" extrusionOk="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"/>
            <p:cNvSpPr/>
            <p:nvPr/>
          </p:nvSpPr>
          <p:spPr>
            <a:xfrm>
              <a:off x="7013184" y="3020124"/>
              <a:ext cx="814448" cy="505671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"/>
            <p:cNvSpPr/>
            <p:nvPr/>
          </p:nvSpPr>
          <p:spPr>
            <a:xfrm>
              <a:off x="7027118" y="3015937"/>
              <a:ext cx="790458" cy="513084"/>
            </a:xfrm>
            <a:custGeom>
              <a:avLst/>
              <a:gdLst/>
              <a:ahLst/>
              <a:cxnLst/>
              <a:rect l="l" t="t" r="r" b="b"/>
              <a:pathLst>
                <a:path w="23032" h="14950" extrusionOk="0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"/>
            <p:cNvSpPr/>
            <p:nvPr/>
          </p:nvSpPr>
          <p:spPr>
            <a:xfrm>
              <a:off x="7037586" y="3042809"/>
              <a:ext cx="764512" cy="460712"/>
            </a:xfrm>
            <a:custGeom>
              <a:avLst/>
              <a:gdLst/>
              <a:ahLst/>
              <a:cxnLst/>
              <a:rect l="l" t="t" r="r" b="b"/>
              <a:pathLst>
                <a:path w="22276" h="13424" extrusionOk="0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"/>
            <p:cNvSpPr/>
            <p:nvPr/>
          </p:nvSpPr>
          <p:spPr>
            <a:xfrm>
              <a:off x="7108456" y="3067314"/>
              <a:ext cx="636327" cy="406383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"/>
            <p:cNvSpPr/>
            <p:nvPr/>
          </p:nvSpPr>
          <p:spPr>
            <a:xfrm>
              <a:off x="7178606" y="3246807"/>
              <a:ext cx="57623" cy="47705"/>
            </a:xfrm>
            <a:custGeom>
              <a:avLst/>
              <a:gdLst/>
              <a:ahLst/>
              <a:cxnLst/>
              <a:rect l="l" t="t" r="r" b="b"/>
              <a:pathLst>
                <a:path w="1679" h="1390" extrusionOk="0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"/>
            <p:cNvSpPr/>
            <p:nvPr/>
          </p:nvSpPr>
          <p:spPr>
            <a:xfrm>
              <a:off x="7162579" y="3171715"/>
              <a:ext cx="64419" cy="44650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"/>
            <p:cNvSpPr/>
            <p:nvPr/>
          </p:nvSpPr>
          <p:spPr>
            <a:xfrm>
              <a:off x="7141953" y="3211149"/>
              <a:ext cx="71866" cy="36379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"/>
            <p:cNvSpPr/>
            <p:nvPr/>
          </p:nvSpPr>
          <p:spPr>
            <a:xfrm>
              <a:off x="7148336" y="3127339"/>
              <a:ext cx="72415" cy="35247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"/>
            <p:cNvSpPr/>
            <p:nvPr/>
          </p:nvSpPr>
          <p:spPr>
            <a:xfrm>
              <a:off x="7220751" y="3123839"/>
              <a:ext cx="45371" cy="57280"/>
            </a:xfrm>
            <a:custGeom>
              <a:avLst/>
              <a:gdLst/>
              <a:ahLst/>
              <a:cxnLst/>
              <a:rect l="l" t="t" r="r" b="b"/>
              <a:pathLst>
                <a:path w="1322" h="1669" extrusionOk="0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"/>
            <p:cNvSpPr/>
            <p:nvPr/>
          </p:nvSpPr>
          <p:spPr>
            <a:xfrm>
              <a:off x="7214162" y="3210325"/>
              <a:ext cx="64281" cy="44204"/>
            </a:xfrm>
            <a:custGeom>
              <a:avLst/>
              <a:gdLst/>
              <a:ahLst/>
              <a:cxnLst/>
              <a:rect l="l" t="t" r="r" b="b"/>
              <a:pathLst>
                <a:path w="1873" h="1288" extrusionOk="0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"/>
            <p:cNvSpPr/>
            <p:nvPr/>
          </p:nvSpPr>
          <p:spPr>
            <a:xfrm>
              <a:off x="7566972" y="3270248"/>
              <a:ext cx="73239" cy="3583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"/>
            <p:cNvSpPr/>
            <p:nvPr/>
          </p:nvSpPr>
          <p:spPr>
            <a:xfrm>
              <a:off x="7424475" y="3226696"/>
              <a:ext cx="85628" cy="35624"/>
            </a:xfrm>
            <a:custGeom>
              <a:avLst/>
              <a:gdLst/>
              <a:ahLst/>
              <a:cxnLst/>
              <a:rect l="l" t="t" r="r" b="b"/>
              <a:pathLst>
                <a:path w="2495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"/>
            <p:cNvSpPr/>
            <p:nvPr/>
          </p:nvSpPr>
          <p:spPr>
            <a:xfrm>
              <a:off x="7253287" y="3326395"/>
              <a:ext cx="88305" cy="42214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"/>
            <p:cNvSpPr/>
            <p:nvPr/>
          </p:nvSpPr>
          <p:spPr>
            <a:xfrm>
              <a:off x="7260631" y="3271174"/>
              <a:ext cx="73685" cy="42454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"/>
            <p:cNvSpPr/>
            <p:nvPr/>
          </p:nvSpPr>
          <p:spPr>
            <a:xfrm>
              <a:off x="7337336" y="3332195"/>
              <a:ext cx="88683" cy="45852"/>
            </a:xfrm>
            <a:custGeom>
              <a:avLst/>
              <a:gdLst/>
              <a:ahLst/>
              <a:cxnLst/>
              <a:rect l="l" t="t" r="r" b="b"/>
              <a:pathLst>
                <a:path w="2584" h="1336" extrusionOk="0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"/>
            <p:cNvSpPr/>
            <p:nvPr/>
          </p:nvSpPr>
          <p:spPr>
            <a:xfrm>
              <a:off x="7224252" y="3267708"/>
              <a:ext cx="60369" cy="58378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"/>
            <p:cNvSpPr/>
            <p:nvPr/>
          </p:nvSpPr>
          <p:spPr>
            <a:xfrm>
              <a:off x="7239524" y="3177481"/>
              <a:ext cx="76740" cy="45646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"/>
            <p:cNvSpPr/>
            <p:nvPr/>
          </p:nvSpPr>
          <p:spPr>
            <a:xfrm>
              <a:off x="7612274" y="3305460"/>
              <a:ext cx="80995" cy="39262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"/>
            <p:cNvSpPr/>
            <p:nvPr/>
          </p:nvSpPr>
          <p:spPr>
            <a:xfrm>
              <a:off x="7604964" y="3239051"/>
              <a:ext cx="57932" cy="48082"/>
            </a:xfrm>
            <a:custGeom>
              <a:avLst/>
              <a:gdLst/>
              <a:ahLst/>
              <a:cxnLst/>
              <a:rect l="l" t="t" r="r" b="b"/>
              <a:pathLst>
                <a:path w="1688" h="1401" extrusionOk="0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"/>
            <p:cNvSpPr/>
            <p:nvPr/>
          </p:nvSpPr>
          <p:spPr>
            <a:xfrm>
              <a:off x="7616941" y="3351140"/>
              <a:ext cx="64384" cy="44479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"/>
            <p:cNvSpPr/>
            <p:nvPr/>
          </p:nvSpPr>
          <p:spPr>
            <a:xfrm>
              <a:off x="7539104" y="3304293"/>
              <a:ext cx="71454" cy="36688"/>
            </a:xfrm>
            <a:custGeom>
              <a:avLst/>
              <a:gdLst/>
              <a:ahLst/>
              <a:cxnLst/>
              <a:rect l="l" t="t" r="r" b="b"/>
              <a:pathLst>
                <a:path w="2082" h="1069" extrusionOk="0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"/>
            <p:cNvSpPr/>
            <p:nvPr/>
          </p:nvSpPr>
          <p:spPr>
            <a:xfrm>
              <a:off x="7471184" y="3191689"/>
              <a:ext cx="72964" cy="35178"/>
            </a:xfrm>
            <a:custGeom>
              <a:avLst/>
              <a:gdLst/>
              <a:ahLst/>
              <a:cxnLst/>
              <a:rect l="l" t="t" r="r" b="b"/>
              <a:pathLst>
                <a:path w="2126" h="1025" extrusionOk="0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7685410" y="3321831"/>
              <a:ext cx="45405" cy="57280"/>
            </a:xfrm>
            <a:custGeom>
              <a:avLst/>
              <a:gdLst/>
              <a:ahLst/>
              <a:cxnLst/>
              <a:rect l="l" t="t" r="r" b="b"/>
              <a:pathLst>
                <a:path w="1323" h="1669" extrusionOk="0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7513570" y="3226799"/>
              <a:ext cx="64659" cy="44513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7314102" y="3083856"/>
              <a:ext cx="72827" cy="35796"/>
            </a:xfrm>
            <a:custGeom>
              <a:avLst/>
              <a:gdLst/>
              <a:ahLst/>
              <a:cxnLst/>
              <a:rect l="l" t="t" r="r" b="b"/>
              <a:pathLst>
                <a:path w="2122" h="1043" extrusionOk="0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"/>
            <p:cNvSpPr/>
            <p:nvPr/>
          </p:nvSpPr>
          <p:spPr>
            <a:xfrm>
              <a:off x="7398941" y="3131217"/>
              <a:ext cx="85972" cy="3583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"/>
            <p:cNvSpPr/>
            <p:nvPr/>
          </p:nvSpPr>
          <p:spPr>
            <a:xfrm>
              <a:off x="7542604" y="3139386"/>
              <a:ext cx="88305" cy="42214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"/>
            <p:cNvSpPr/>
            <p:nvPr/>
          </p:nvSpPr>
          <p:spPr>
            <a:xfrm>
              <a:off x="7550258" y="3194366"/>
              <a:ext cx="73308" cy="42488"/>
            </a:xfrm>
            <a:custGeom>
              <a:avLst/>
              <a:gdLst/>
              <a:ahLst/>
              <a:cxnLst/>
              <a:rect l="l" t="t" r="r" b="b"/>
              <a:pathLst>
                <a:path w="2136" h="1238" extrusionOk="0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"/>
            <p:cNvSpPr/>
            <p:nvPr/>
          </p:nvSpPr>
          <p:spPr>
            <a:xfrm>
              <a:off x="7458143" y="3129948"/>
              <a:ext cx="88717" cy="45817"/>
            </a:xfrm>
            <a:custGeom>
              <a:avLst/>
              <a:gdLst/>
              <a:ahLst/>
              <a:cxnLst/>
              <a:rect l="l" t="t" r="r" b="b"/>
              <a:pathLst>
                <a:path w="2585" h="1335" extrusionOk="0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"/>
            <p:cNvSpPr/>
            <p:nvPr/>
          </p:nvSpPr>
          <p:spPr>
            <a:xfrm>
              <a:off x="7599610" y="3181908"/>
              <a:ext cx="60335" cy="58378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"/>
            <p:cNvSpPr/>
            <p:nvPr/>
          </p:nvSpPr>
          <p:spPr>
            <a:xfrm>
              <a:off x="7406457" y="3083478"/>
              <a:ext cx="76740" cy="45852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"/>
            <p:cNvSpPr/>
            <p:nvPr/>
          </p:nvSpPr>
          <p:spPr>
            <a:xfrm>
              <a:off x="7267598" y="3134855"/>
              <a:ext cx="80995" cy="39193"/>
            </a:xfrm>
            <a:custGeom>
              <a:avLst/>
              <a:gdLst/>
              <a:ahLst/>
              <a:cxnLst/>
              <a:rect l="l" t="t" r="r" b="b"/>
              <a:pathLst>
                <a:path w="2360" h="1142" extrusionOk="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"/>
            <p:cNvSpPr/>
            <p:nvPr/>
          </p:nvSpPr>
          <p:spPr>
            <a:xfrm>
              <a:off x="7435869" y="3172401"/>
              <a:ext cx="50656" cy="50622"/>
            </a:xfrm>
            <a:custGeom>
              <a:avLst/>
              <a:gdLst/>
              <a:ahLst/>
              <a:cxnLst/>
              <a:rect l="l" t="t" r="r" b="b"/>
              <a:pathLst>
                <a:path w="1476" h="1475" extrusionOk="0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"/>
            <p:cNvSpPr/>
            <p:nvPr/>
          </p:nvSpPr>
          <p:spPr>
            <a:xfrm>
              <a:off x="7470326" y="3397129"/>
              <a:ext cx="67233" cy="42145"/>
            </a:xfrm>
            <a:custGeom>
              <a:avLst/>
              <a:gdLst/>
              <a:ahLst/>
              <a:cxnLst/>
              <a:rect l="l" t="t" r="r" b="b"/>
              <a:pathLst>
                <a:path w="1959" h="1228" extrusionOk="0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"/>
            <p:cNvSpPr/>
            <p:nvPr/>
          </p:nvSpPr>
          <p:spPr>
            <a:xfrm>
              <a:off x="7281052" y="3222371"/>
              <a:ext cx="67542" cy="39228"/>
            </a:xfrm>
            <a:custGeom>
              <a:avLst/>
              <a:gdLst/>
              <a:ahLst/>
              <a:cxnLst/>
              <a:rect l="l" t="t" r="r" b="b"/>
              <a:pathLst>
                <a:path w="1968" h="1143" extrusionOk="0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"/>
            <p:cNvSpPr/>
            <p:nvPr/>
          </p:nvSpPr>
          <p:spPr>
            <a:xfrm>
              <a:off x="7543874" y="3434709"/>
              <a:ext cx="72690" cy="33256"/>
            </a:xfrm>
            <a:custGeom>
              <a:avLst/>
              <a:gdLst/>
              <a:ahLst/>
              <a:cxnLst/>
              <a:rect l="l" t="t" r="r" b="b"/>
              <a:pathLst>
                <a:path w="2118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"/>
            <p:cNvSpPr/>
            <p:nvPr/>
          </p:nvSpPr>
          <p:spPr>
            <a:xfrm>
              <a:off x="7345848" y="3134444"/>
              <a:ext cx="44513" cy="5704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"/>
            <p:cNvSpPr/>
            <p:nvPr/>
          </p:nvSpPr>
          <p:spPr>
            <a:xfrm>
              <a:off x="7483711" y="3328352"/>
              <a:ext cx="62394" cy="48391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"/>
            <p:cNvSpPr/>
            <p:nvPr/>
          </p:nvSpPr>
          <p:spPr>
            <a:xfrm>
              <a:off x="7540236" y="3345923"/>
              <a:ext cx="72072" cy="38782"/>
            </a:xfrm>
            <a:custGeom>
              <a:avLst/>
              <a:gdLst/>
              <a:ahLst/>
              <a:cxnLst/>
              <a:rect l="l" t="t" r="r" b="b"/>
              <a:pathLst>
                <a:path w="2100" h="1130" extrusionOk="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"/>
            <p:cNvSpPr/>
            <p:nvPr/>
          </p:nvSpPr>
          <p:spPr>
            <a:xfrm>
              <a:off x="7234308" y="3096966"/>
              <a:ext cx="82780" cy="37615"/>
            </a:xfrm>
            <a:custGeom>
              <a:avLst/>
              <a:gdLst/>
              <a:ahLst/>
              <a:cxnLst/>
              <a:rect l="l" t="t" r="r" b="b"/>
              <a:pathLst>
                <a:path w="2412" h="1096" extrusionOk="0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"/>
            <p:cNvSpPr/>
            <p:nvPr/>
          </p:nvSpPr>
          <p:spPr>
            <a:xfrm>
              <a:off x="7412051" y="3359034"/>
              <a:ext cx="70528" cy="33222"/>
            </a:xfrm>
            <a:custGeom>
              <a:avLst/>
              <a:gdLst/>
              <a:ahLst/>
              <a:cxnLst/>
              <a:rect l="l" t="t" r="r" b="b"/>
              <a:pathLst>
                <a:path w="2055" h="968" extrusionOk="0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"/>
            <p:cNvSpPr/>
            <p:nvPr/>
          </p:nvSpPr>
          <p:spPr>
            <a:xfrm>
              <a:off x="7562338" y="3382714"/>
              <a:ext cx="69223" cy="46469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"/>
            <p:cNvSpPr/>
            <p:nvPr/>
          </p:nvSpPr>
          <p:spPr>
            <a:xfrm>
              <a:off x="7423480" y="3289536"/>
              <a:ext cx="85869" cy="43930"/>
            </a:xfrm>
            <a:custGeom>
              <a:avLst/>
              <a:gdLst/>
              <a:ahLst/>
              <a:cxnLst/>
              <a:rect l="l" t="t" r="r" b="b"/>
              <a:pathLst>
                <a:path w="2502" h="1280" extrusionOk="0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"/>
            <p:cNvSpPr/>
            <p:nvPr/>
          </p:nvSpPr>
          <p:spPr>
            <a:xfrm>
              <a:off x="7386517" y="3176554"/>
              <a:ext cx="56800" cy="59408"/>
            </a:xfrm>
            <a:custGeom>
              <a:avLst/>
              <a:gdLst/>
              <a:ahLst/>
              <a:cxnLst/>
              <a:rect l="l" t="t" r="r" b="b"/>
              <a:pathLst>
                <a:path w="1655" h="1731" extrusionOk="0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"/>
            <p:cNvSpPr/>
            <p:nvPr/>
          </p:nvSpPr>
          <p:spPr>
            <a:xfrm>
              <a:off x="7637980" y="3388171"/>
              <a:ext cx="75813" cy="50588"/>
            </a:xfrm>
            <a:custGeom>
              <a:avLst/>
              <a:gdLst/>
              <a:ahLst/>
              <a:cxnLst/>
              <a:rect l="l" t="t" r="r" b="b"/>
              <a:pathLst>
                <a:path w="2209" h="1474" extrusionOk="0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"/>
            <p:cNvSpPr/>
            <p:nvPr/>
          </p:nvSpPr>
          <p:spPr>
            <a:xfrm>
              <a:off x="7483711" y="3262903"/>
              <a:ext cx="80961" cy="41321"/>
            </a:xfrm>
            <a:custGeom>
              <a:avLst/>
              <a:gdLst/>
              <a:ahLst/>
              <a:cxnLst/>
              <a:rect l="l" t="t" r="r" b="b"/>
              <a:pathLst>
                <a:path w="2359" h="1204" extrusionOk="0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"/>
            <p:cNvSpPr/>
            <p:nvPr/>
          </p:nvSpPr>
          <p:spPr>
            <a:xfrm>
              <a:off x="7503926" y="3379248"/>
              <a:ext cx="57761" cy="47911"/>
            </a:xfrm>
            <a:custGeom>
              <a:avLst/>
              <a:gdLst/>
              <a:ahLst/>
              <a:cxnLst/>
              <a:rect l="l" t="t" r="r" b="b"/>
              <a:pathLst>
                <a:path w="1683" h="1396" extrusionOk="0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"/>
            <p:cNvSpPr/>
            <p:nvPr/>
          </p:nvSpPr>
          <p:spPr>
            <a:xfrm>
              <a:off x="7296187" y="3296434"/>
              <a:ext cx="64419" cy="44616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"/>
            <p:cNvSpPr/>
            <p:nvPr/>
          </p:nvSpPr>
          <p:spPr>
            <a:xfrm>
              <a:off x="7310979" y="3193577"/>
              <a:ext cx="72415" cy="35212"/>
            </a:xfrm>
            <a:custGeom>
              <a:avLst/>
              <a:gdLst/>
              <a:ahLst/>
              <a:cxnLst/>
              <a:rect l="l" t="t" r="r" b="b"/>
              <a:pathLst>
                <a:path w="2110" h="1026" extrusionOk="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"/>
            <p:cNvSpPr/>
            <p:nvPr/>
          </p:nvSpPr>
          <p:spPr>
            <a:xfrm>
              <a:off x="7614230" y="3408695"/>
              <a:ext cx="45337" cy="57211"/>
            </a:xfrm>
            <a:custGeom>
              <a:avLst/>
              <a:gdLst/>
              <a:ahLst/>
              <a:cxnLst/>
              <a:rect l="l" t="t" r="r" b="b"/>
              <a:pathLst>
                <a:path w="1321" h="1667" extrusionOk="0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"/>
            <p:cNvSpPr/>
            <p:nvPr/>
          </p:nvSpPr>
          <p:spPr>
            <a:xfrm>
              <a:off x="7364037" y="3321179"/>
              <a:ext cx="85972" cy="3583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"/>
            <p:cNvSpPr/>
            <p:nvPr/>
          </p:nvSpPr>
          <p:spPr>
            <a:xfrm>
              <a:off x="7315612" y="3238502"/>
              <a:ext cx="65517" cy="53917"/>
            </a:xfrm>
            <a:custGeom>
              <a:avLst/>
              <a:gdLst/>
              <a:ahLst/>
              <a:cxnLst/>
              <a:rect l="l" t="t" r="r" b="b"/>
              <a:pathLst>
                <a:path w="1909" h="1571" extrusionOk="0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"/>
            <p:cNvSpPr/>
            <p:nvPr/>
          </p:nvSpPr>
          <p:spPr>
            <a:xfrm>
              <a:off x="7359404" y="3268497"/>
              <a:ext cx="60369" cy="58344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"/>
            <p:cNvSpPr/>
            <p:nvPr/>
          </p:nvSpPr>
          <p:spPr>
            <a:xfrm>
              <a:off x="7368465" y="3246224"/>
              <a:ext cx="76740" cy="45852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"/>
            <p:cNvSpPr/>
            <p:nvPr/>
          </p:nvSpPr>
          <p:spPr>
            <a:xfrm>
              <a:off x="7042219" y="3342835"/>
              <a:ext cx="21107" cy="1764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"/>
            <p:cNvSpPr/>
            <p:nvPr/>
          </p:nvSpPr>
          <p:spPr>
            <a:xfrm>
              <a:off x="7049735" y="3409862"/>
              <a:ext cx="18876" cy="17812"/>
            </a:xfrm>
            <a:custGeom>
              <a:avLst/>
              <a:gdLst/>
              <a:ahLst/>
              <a:cxnLst/>
              <a:rect l="l" t="t" r="r" b="b"/>
              <a:pathLst>
                <a:path w="550" h="519" extrusionOk="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7078220" y="3373826"/>
              <a:ext cx="21244" cy="17640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7102210" y="3507056"/>
              <a:ext cx="18670" cy="1764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7326079" y="3523289"/>
              <a:ext cx="21244" cy="18052"/>
            </a:xfrm>
            <a:custGeom>
              <a:avLst/>
              <a:gdLst/>
              <a:ahLst/>
              <a:cxnLst/>
              <a:rect l="l" t="t" r="r" b="b"/>
              <a:pathLst>
                <a:path w="619" h="526" extrusionOk="0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"/>
            <p:cNvSpPr/>
            <p:nvPr/>
          </p:nvSpPr>
          <p:spPr>
            <a:xfrm>
              <a:off x="7559867" y="3640629"/>
              <a:ext cx="21862" cy="17915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"/>
            <p:cNvSpPr/>
            <p:nvPr/>
          </p:nvSpPr>
          <p:spPr>
            <a:xfrm>
              <a:off x="7590584" y="3592993"/>
              <a:ext cx="21141" cy="18052"/>
            </a:xfrm>
            <a:custGeom>
              <a:avLst/>
              <a:gdLst/>
              <a:ahLst/>
              <a:cxnLst/>
              <a:rect l="l" t="t" r="r" b="b"/>
              <a:pathLst>
                <a:path w="616" h="526" extrusionOk="0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7108456" y="3067520"/>
              <a:ext cx="548777" cy="271506"/>
            </a:xfrm>
            <a:custGeom>
              <a:avLst/>
              <a:gdLst/>
              <a:ahLst/>
              <a:cxnLst/>
              <a:rect l="l" t="t" r="r" b="b"/>
              <a:pathLst>
                <a:path w="15990" h="7911" extrusionOk="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"/>
            <p:cNvSpPr/>
            <p:nvPr/>
          </p:nvSpPr>
          <p:spPr>
            <a:xfrm>
              <a:off x="4819278" y="3295679"/>
              <a:ext cx="612303" cy="236671"/>
            </a:xfrm>
            <a:custGeom>
              <a:avLst/>
              <a:gdLst/>
              <a:ahLst/>
              <a:cxnLst/>
              <a:rect l="l" t="t" r="r" b="b"/>
              <a:pathLst>
                <a:path w="17841" h="6896" extrusionOk="0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"/>
            <p:cNvSpPr/>
            <p:nvPr/>
          </p:nvSpPr>
          <p:spPr>
            <a:xfrm>
              <a:off x="4700359" y="3340158"/>
              <a:ext cx="713410" cy="167722"/>
            </a:xfrm>
            <a:custGeom>
              <a:avLst/>
              <a:gdLst/>
              <a:ahLst/>
              <a:cxnLst/>
              <a:rect l="l" t="t" r="r" b="b"/>
              <a:pathLst>
                <a:path w="20787" h="4887" extrusionOk="0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"/>
            <p:cNvSpPr/>
            <p:nvPr/>
          </p:nvSpPr>
          <p:spPr>
            <a:xfrm>
              <a:off x="4864958" y="2995482"/>
              <a:ext cx="350510" cy="462428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4907549" y="3080664"/>
              <a:ext cx="240549" cy="369112"/>
            </a:xfrm>
            <a:custGeom>
              <a:avLst/>
              <a:gdLst/>
              <a:ahLst/>
              <a:cxnLst/>
              <a:rect l="l" t="t" r="r" b="b"/>
              <a:pathLst>
                <a:path w="7009" h="10755" extrusionOk="0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4643457" y="3330754"/>
              <a:ext cx="230459" cy="159622"/>
            </a:xfrm>
            <a:custGeom>
              <a:avLst/>
              <a:gdLst/>
              <a:ahLst/>
              <a:cxnLst/>
              <a:rect l="l" t="t" r="r" b="b"/>
              <a:pathLst>
                <a:path w="6715" h="4651" extrusionOk="0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"/>
            <p:cNvSpPr/>
            <p:nvPr/>
          </p:nvSpPr>
          <p:spPr>
            <a:xfrm>
              <a:off x="4727095" y="3343109"/>
              <a:ext cx="156499" cy="152003"/>
            </a:xfrm>
            <a:custGeom>
              <a:avLst/>
              <a:gdLst/>
              <a:ahLst/>
              <a:cxnLst/>
              <a:rect l="l" t="t" r="r" b="b"/>
              <a:pathLst>
                <a:path w="4560" h="4429" extrusionOk="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"/>
            <p:cNvSpPr/>
            <p:nvPr/>
          </p:nvSpPr>
          <p:spPr>
            <a:xfrm>
              <a:off x="4642290" y="3421084"/>
              <a:ext cx="231626" cy="91806"/>
            </a:xfrm>
            <a:custGeom>
              <a:avLst/>
              <a:gdLst/>
              <a:ahLst/>
              <a:cxnLst/>
              <a:rect l="l" t="t" r="r" b="b"/>
              <a:pathLst>
                <a:path w="6749" h="2675" extrusionOk="0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"/>
            <p:cNvSpPr/>
            <p:nvPr/>
          </p:nvSpPr>
          <p:spPr>
            <a:xfrm>
              <a:off x="4746451" y="3437352"/>
              <a:ext cx="123209" cy="30236"/>
            </a:xfrm>
            <a:custGeom>
              <a:avLst/>
              <a:gdLst/>
              <a:ahLst/>
              <a:cxnLst/>
              <a:rect l="l" t="t" r="r" b="b"/>
              <a:pathLst>
                <a:path w="3590" h="881" extrusionOk="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"/>
            <p:cNvSpPr/>
            <p:nvPr/>
          </p:nvSpPr>
          <p:spPr>
            <a:xfrm>
              <a:off x="4772019" y="3445108"/>
              <a:ext cx="70116" cy="13591"/>
            </a:xfrm>
            <a:custGeom>
              <a:avLst/>
              <a:gdLst/>
              <a:ahLst/>
              <a:cxnLst/>
              <a:rect l="l" t="t" r="r" b="b"/>
              <a:pathLst>
                <a:path w="2043" h="396" extrusionOk="0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"/>
            <p:cNvSpPr/>
            <p:nvPr/>
          </p:nvSpPr>
          <p:spPr>
            <a:xfrm>
              <a:off x="4783654" y="3435018"/>
              <a:ext cx="58481" cy="10776"/>
            </a:xfrm>
            <a:custGeom>
              <a:avLst/>
              <a:gdLst/>
              <a:ahLst/>
              <a:cxnLst/>
              <a:rect l="l" t="t" r="r" b="b"/>
              <a:pathLst>
                <a:path w="1704" h="314" extrusionOk="0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"/>
            <p:cNvSpPr/>
            <p:nvPr/>
          </p:nvSpPr>
          <p:spPr>
            <a:xfrm>
              <a:off x="4792543" y="3188017"/>
              <a:ext cx="160755" cy="264092"/>
            </a:xfrm>
            <a:custGeom>
              <a:avLst/>
              <a:gdLst/>
              <a:ahLst/>
              <a:cxnLst/>
              <a:rect l="l" t="t" r="r" b="b"/>
              <a:pathLst>
                <a:path w="4684" h="7695" extrusionOk="0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"/>
            <p:cNvSpPr/>
            <p:nvPr/>
          </p:nvSpPr>
          <p:spPr>
            <a:xfrm>
              <a:off x="4801054" y="3306455"/>
              <a:ext cx="133642" cy="147988"/>
            </a:xfrm>
            <a:custGeom>
              <a:avLst/>
              <a:gdLst/>
              <a:ahLst/>
              <a:cxnLst/>
              <a:rect l="l" t="t" r="r" b="b"/>
              <a:pathLst>
                <a:path w="3894" h="4312" extrusionOk="0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"/>
            <p:cNvSpPr/>
            <p:nvPr/>
          </p:nvSpPr>
          <p:spPr>
            <a:xfrm>
              <a:off x="4761552" y="3190282"/>
              <a:ext cx="110819" cy="262273"/>
            </a:xfrm>
            <a:custGeom>
              <a:avLst/>
              <a:gdLst/>
              <a:ahLst/>
              <a:cxnLst/>
              <a:rect l="l" t="t" r="r" b="b"/>
              <a:pathLst>
                <a:path w="3229" h="7642" extrusionOk="0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"/>
            <p:cNvSpPr/>
            <p:nvPr/>
          </p:nvSpPr>
          <p:spPr>
            <a:xfrm>
              <a:off x="4827000" y="3371114"/>
              <a:ext cx="60060" cy="88752"/>
            </a:xfrm>
            <a:custGeom>
              <a:avLst/>
              <a:gdLst/>
              <a:ahLst/>
              <a:cxnLst/>
              <a:rect l="l" t="t" r="r" b="b"/>
              <a:pathLst>
                <a:path w="1750" h="2586" extrusionOk="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"/>
            <p:cNvSpPr/>
            <p:nvPr/>
          </p:nvSpPr>
          <p:spPr>
            <a:xfrm>
              <a:off x="4847146" y="3377326"/>
              <a:ext cx="33359" cy="74406"/>
            </a:xfrm>
            <a:custGeom>
              <a:avLst/>
              <a:gdLst/>
              <a:ahLst/>
              <a:cxnLst/>
              <a:rect l="l" t="t" r="r" b="b"/>
              <a:pathLst>
                <a:path w="972" h="2168" extrusionOk="0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"/>
            <p:cNvSpPr/>
            <p:nvPr/>
          </p:nvSpPr>
          <p:spPr>
            <a:xfrm>
              <a:off x="4865335" y="3387794"/>
              <a:ext cx="17881" cy="69738"/>
            </a:xfrm>
            <a:custGeom>
              <a:avLst/>
              <a:gdLst/>
              <a:ahLst/>
              <a:cxnLst/>
              <a:rect l="l" t="t" r="r" b="b"/>
              <a:pathLst>
                <a:path w="521" h="2032" extrusionOk="0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"/>
            <p:cNvSpPr/>
            <p:nvPr/>
          </p:nvSpPr>
          <p:spPr>
            <a:xfrm>
              <a:off x="4870381" y="3332436"/>
              <a:ext cx="223114" cy="131686"/>
            </a:xfrm>
            <a:custGeom>
              <a:avLst/>
              <a:gdLst/>
              <a:ahLst/>
              <a:cxnLst/>
              <a:rect l="l" t="t" r="r" b="b"/>
              <a:pathLst>
                <a:path w="6501" h="3837" extrusionOk="0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"/>
            <p:cNvSpPr/>
            <p:nvPr/>
          </p:nvSpPr>
          <p:spPr>
            <a:xfrm>
              <a:off x="4861869" y="3366344"/>
              <a:ext cx="131686" cy="105225"/>
            </a:xfrm>
            <a:custGeom>
              <a:avLst/>
              <a:gdLst/>
              <a:ahLst/>
              <a:cxnLst/>
              <a:rect l="l" t="t" r="r" b="b"/>
              <a:pathLst>
                <a:path w="3837" h="3066" extrusionOk="0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"/>
            <p:cNvSpPr/>
            <p:nvPr/>
          </p:nvSpPr>
          <p:spPr>
            <a:xfrm>
              <a:off x="4862624" y="3304980"/>
              <a:ext cx="228537" cy="148297"/>
            </a:xfrm>
            <a:custGeom>
              <a:avLst/>
              <a:gdLst/>
              <a:ahLst/>
              <a:cxnLst/>
              <a:rect l="l" t="t" r="r" b="b"/>
              <a:pathLst>
                <a:path w="6659" h="4321" extrusionOk="0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"/>
            <p:cNvSpPr/>
            <p:nvPr/>
          </p:nvSpPr>
          <p:spPr>
            <a:xfrm>
              <a:off x="4868836" y="3367648"/>
              <a:ext cx="74406" cy="86795"/>
            </a:xfrm>
            <a:custGeom>
              <a:avLst/>
              <a:gdLst/>
              <a:ahLst/>
              <a:cxnLst/>
              <a:rect l="l" t="t" r="r" b="b"/>
              <a:pathLst>
                <a:path w="2168" h="2529" extrusionOk="0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"/>
            <p:cNvSpPr/>
            <p:nvPr/>
          </p:nvSpPr>
          <p:spPr>
            <a:xfrm>
              <a:off x="4874259" y="3380415"/>
              <a:ext cx="85628" cy="70528"/>
            </a:xfrm>
            <a:custGeom>
              <a:avLst/>
              <a:gdLst/>
              <a:ahLst/>
              <a:cxnLst/>
              <a:rect l="l" t="t" r="r" b="b"/>
              <a:pathLst>
                <a:path w="2495" h="2055" extrusionOk="0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"/>
            <p:cNvSpPr/>
            <p:nvPr/>
          </p:nvSpPr>
          <p:spPr>
            <a:xfrm>
              <a:off x="4876970" y="3414907"/>
              <a:ext cx="60438" cy="34114"/>
            </a:xfrm>
            <a:custGeom>
              <a:avLst/>
              <a:gdLst/>
              <a:ahLst/>
              <a:cxnLst/>
              <a:rect l="l" t="t" r="r" b="b"/>
              <a:pathLst>
                <a:path w="1761" h="994" extrusionOk="0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"/>
            <p:cNvSpPr/>
            <p:nvPr/>
          </p:nvSpPr>
          <p:spPr>
            <a:xfrm>
              <a:off x="4892071" y="3432410"/>
              <a:ext cx="48837" cy="10776"/>
            </a:xfrm>
            <a:custGeom>
              <a:avLst/>
              <a:gdLst/>
              <a:ahLst/>
              <a:cxnLst/>
              <a:rect l="l" t="t" r="r" b="b"/>
              <a:pathLst>
                <a:path w="1423" h="314" extrusionOk="0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"/>
            <p:cNvSpPr/>
            <p:nvPr/>
          </p:nvSpPr>
          <p:spPr>
            <a:xfrm>
              <a:off x="4865335" y="3450531"/>
              <a:ext cx="200257" cy="172870"/>
            </a:xfrm>
            <a:custGeom>
              <a:avLst/>
              <a:gdLst/>
              <a:ahLst/>
              <a:cxnLst/>
              <a:rect l="l" t="t" r="r" b="b"/>
              <a:pathLst>
                <a:path w="5835" h="5037" extrusionOk="0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"/>
            <p:cNvSpPr/>
            <p:nvPr/>
          </p:nvSpPr>
          <p:spPr>
            <a:xfrm>
              <a:off x="4865335" y="3450531"/>
              <a:ext cx="129592" cy="117203"/>
            </a:xfrm>
            <a:custGeom>
              <a:avLst/>
              <a:gdLst/>
              <a:ahLst/>
              <a:cxnLst/>
              <a:rect l="l" t="t" r="r" b="b"/>
              <a:pathLst>
                <a:path w="3776" h="3415" extrusionOk="0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"/>
            <p:cNvSpPr/>
            <p:nvPr/>
          </p:nvSpPr>
          <p:spPr>
            <a:xfrm>
              <a:off x="4864958" y="3448575"/>
              <a:ext cx="228914" cy="139854"/>
            </a:xfrm>
            <a:custGeom>
              <a:avLst/>
              <a:gdLst/>
              <a:ahLst/>
              <a:cxnLst/>
              <a:rect l="l" t="t" r="r" b="b"/>
              <a:pathLst>
                <a:path w="6670" h="4075" extrusionOk="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"/>
            <p:cNvSpPr/>
            <p:nvPr/>
          </p:nvSpPr>
          <p:spPr>
            <a:xfrm>
              <a:off x="4875048" y="3450531"/>
              <a:ext cx="120463" cy="79416"/>
            </a:xfrm>
            <a:custGeom>
              <a:avLst/>
              <a:gdLst/>
              <a:ahLst/>
              <a:cxnLst/>
              <a:rect l="l" t="t" r="r" b="b"/>
              <a:pathLst>
                <a:path w="3510" h="2314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"/>
            <p:cNvSpPr/>
            <p:nvPr/>
          </p:nvSpPr>
          <p:spPr>
            <a:xfrm>
              <a:off x="4880059" y="3459420"/>
              <a:ext cx="59305" cy="54637"/>
            </a:xfrm>
            <a:custGeom>
              <a:avLst/>
              <a:gdLst/>
              <a:ahLst/>
              <a:cxnLst/>
              <a:rect l="l" t="t" r="r" b="b"/>
              <a:pathLst>
                <a:path w="1728" h="1592" extrusionOk="0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"/>
            <p:cNvSpPr/>
            <p:nvPr/>
          </p:nvSpPr>
          <p:spPr>
            <a:xfrm>
              <a:off x="4880471" y="3463298"/>
              <a:ext cx="50759" cy="62771"/>
            </a:xfrm>
            <a:custGeom>
              <a:avLst/>
              <a:gdLst/>
              <a:ahLst/>
              <a:cxnLst/>
              <a:rect l="l" t="t" r="r" b="b"/>
              <a:pathLst>
                <a:path w="1479" h="1829" extrusionOk="0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"/>
            <p:cNvSpPr/>
            <p:nvPr/>
          </p:nvSpPr>
          <p:spPr>
            <a:xfrm>
              <a:off x="4720505" y="3447819"/>
              <a:ext cx="163089" cy="206126"/>
            </a:xfrm>
            <a:custGeom>
              <a:avLst/>
              <a:gdLst/>
              <a:ahLst/>
              <a:cxnLst/>
              <a:rect l="l" t="t" r="r" b="b"/>
              <a:pathLst>
                <a:path w="4752" h="6006" extrusionOk="0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"/>
            <p:cNvSpPr/>
            <p:nvPr/>
          </p:nvSpPr>
          <p:spPr>
            <a:xfrm>
              <a:off x="4864203" y="3429218"/>
              <a:ext cx="3123" cy="5079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"/>
            <p:cNvSpPr/>
            <p:nvPr/>
          </p:nvSpPr>
          <p:spPr>
            <a:xfrm>
              <a:off x="4776275" y="3447819"/>
              <a:ext cx="107319" cy="145277"/>
            </a:xfrm>
            <a:custGeom>
              <a:avLst/>
              <a:gdLst/>
              <a:ahLst/>
              <a:cxnLst/>
              <a:rect l="l" t="t" r="r" b="b"/>
              <a:pathLst>
                <a:path w="3127" h="4233" extrusionOk="0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"/>
            <p:cNvSpPr/>
            <p:nvPr/>
          </p:nvSpPr>
          <p:spPr>
            <a:xfrm>
              <a:off x="4745696" y="3454786"/>
              <a:ext cx="156465" cy="227610"/>
            </a:xfrm>
            <a:custGeom>
              <a:avLst/>
              <a:gdLst/>
              <a:ahLst/>
              <a:cxnLst/>
              <a:rect l="l" t="t" r="r" b="b"/>
              <a:pathLst>
                <a:path w="4559" h="6632" extrusionOk="0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"/>
            <p:cNvSpPr/>
            <p:nvPr/>
          </p:nvSpPr>
          <p:spPr>
            <a:xfrm>
              <a:off x="4832834" y="3466387"/>
              <a:ext cx="36414" cy="110819"/>
            </a:xfrm>
            <a:custGeom>
              <a:avLst/>
              <a:gdLst/>
              <a:ahLst/>
              <a:cxnLst/>
              <a:rect l="l" t="t" r="r" b="b"/>
              <a:pathLst>
                <a:path w="1061" h="3229" extrusionOk="0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"/>
            <p:cNvSpPr/>
            <p:nvPr/>
          </p:nvSpPr>
          <p:spPr>
            <a:xfrm>
              <a:off x="4792165" y="3453242"/>
              <a:ext cx="78627" cy="128220"/>
            </a:xfrm>
            <a:custGeom>
              <a:avLst/>
              <a:gdLst/>
              <a:ahLst/>
              <a:cxnLst/>
              <a:rect l="l" t="t" r="r" b="b"/>
              <a:pathLst>
                <a:path w="2291" h="3736" extrusionOk="0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"/>
            <p:cNvSpPr/>
            <p:nvPr/>
          </p:nvSpPr>
          <p:spPr>
            <a:xfrm>
              <a:off x="4806889" y="3453242"/>
              <a:ext cx="62771" cy="86383"/>
            </a:xfrm>
            <a:custGeom>
              <a:avLst/>
              <a:gdLst/>
              <a:ahLst/>
              <a:cxnLst/>
              <a:rect l="l" t="t" r="r" b="b"/>
              <a:pathLst>
                <a:path w="1829" h="2517" extrusionOk="0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"/>
            <p:cNvSpPr/>
            <p:nvPr/>
          </p:nvSpPr>
          <p:spPr>
            <a:xfrm>
              <a:off x="4808021" y="3453242"/>
              <a:ext cx="61639" cy="60815"/>
            </a:xfrm>
            <a:custGeom>
              <a:avLst/>
              <a:gdLst/>
              <a:ahLst/>
              <a:cxnLst/>
              <a:rect l="l" t="t" r="r" b="b"/>
              <a:pathLst>
                <a:path w="1796" h="1772" extrusionOk="0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"/>
            <p:cNvSpPr/>
            <p:nvPr/>
          </p:nvSpPr>
          <p:spPr>
            <a:xfrm>
              <a:off x="5291727" y="2172145"/>
              <a:ext cx="670819" cy="63543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"/>
            <p:cNvSpPr/>
            <p:nvPr/>
          </p:nvSpPr>
          <p:spPr>
            <a:xfrm>
              <a:off x="5264614" y="2167889"/>
              <a:ext cx="702565" cy="820248"/>
            </a:xfrm>
            <a:custGeom>
              <a:avLst/>
              <a:gdLst/>
              <a:ahLst/>
              <a:cxnLst/>
              <a:rect l="l" t="t" r="r" b="b"/>
              <a:pathLst>
                <a:path w="20471" h="23900" extrusionOk="0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"/>
            <p:cNvSpPr/>
            <p:nvPr/>
          </p:nvSpPr>
          <p:spPr>
            <a:xfrm>
              <a:off x="5705729" y="2492797"/>
              <a:ext cx="122797" cy="149120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"/>
            <p:cNvSpPr/>
            <p:nvPr/>
          </p:nvSpPr>
          <p:spPr>
            <a:xfrm>
              <a:off x="5795579" y="2636460"/>
              <a:ext cx="46126" cy="50794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"/>
            <p:cNvSpPr/>
            <p:nvPr/>
          </p:nvSpPr>
          <p:spPr>
            <a:xfrm>
              <a:off x="3646598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"/>
            <p:cNvSpPr/>
            <p:nvPr/>
          </p:nvSpPr>
          <p:spPr>
            <a:xfrm>
              <a:off x="3804607" y="2288318"/>
              <a:ext cx="938000" cy="603792"/>
            </a:xfrm>
            <a:custGeom>
              <a:avLst/>
              <a:gdLst/>
              <a:ahLst/>
              <a:cxnLst/>
              <a:rect l="l" t="t" r="r" b="b"/>
              <a:pathLst>
                <a:path w="27331" h="17593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"/>
            <p:cNvSpPr/>
            <p:nvPr/>
          </p:nvSpPr>
          <p:spPr>
            <a:xfrm>
              <a:off x="3804607" y="2288318"/>
              <a:ext cx="424504" cy="333076"/>
            </a:xfrm>
            <a:custGeom>
              <a:avLst/>
              <a:gdLst/>
              <a:ahLst/>
              <a:cxnLst/>
              <a:rect l="l" t="t" r="r" b="b"/>
              <a:pathLst>
                <a:path w="12369" h="9705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"/>
            <p:cNvSpPr/>
            <p:nvPr/>
          </p:nvSpPr>
          <p:spPr>
            <a:xfrm>
              <a:off x="3829386" y="1922948"/>
              <a:ext cx="1020128" cy="964907"/>
            </a:xfrm>
            <a:custGeom>
              <a:avLst/>
              <a:gdLst/>
              <a:ahLst/>
              <a:cxnLst/>
              <a:rect l="l" t="t" r="r" b="b"/>
              <a:pathLst>
                <a:path w="29724" h="28115" extrusionOk="0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"/>
            <p:cNvSpPr/>
            <p:nvPr/>
          </p:nvSpPr>
          <p:spPr>
            <a:xfrm>
              <a:off x="3670999" y="1789134"/>
              <a:ext cx="1193238" cy="674251"/>
            </a:xfrm>
            <a:custGeom>
              <a:avLst/>
              <a:gdLst/>
              <a:ahLst/>
              <a:cxnLst/>
              <a:rect l="l" t="t" r="r" b="b"/>
              <a:pathLst>
                <a:path w="34768" h="19646" extrusionOk="0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"/>
            <p:cNvSpPr/>
            <p:nvPr/>
          </p:nvSpPr>
          <p:spPr>
            <a:xfrm>
              <a:off x="3829386" y="1922948"/>
              <a:ext cx="1020128" cy="645010"/>
            </a:xfrm>
            <a:custGeom>
              <a:avLst/>
              <a:gdLst/>
              <a:ahLst/>
              <a:cxnLst/>
              <a:rect l="l" t="t" r="r" b="b"/>
              <a:pathLst>
                <a:path w="29724" h="18794" extrusionOk="0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"/>
            <p:cNvSpPr/>
            <p:nvPr/>
          </p:nvSpPr>
          <p:spPr>
            <a:xfrm>
              <a:off x="3670622" y="1787589"/>
              <a:ext cx="1193615" cy="602213"/>
            </a:xfrm>
            <a:custGeom>
              <a:avLst/>
              <a:gdLst/>
              <a:ahLst/>
              <a:cxnLst/>
              <a:rect l="l" t="t" r="r" b="b"/>
              <a:pathLst>
                <a:path w="34779" h="17547" extrusionOk="0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"/>
            <p:cNvSpPr/>
            <p:nvPr/>
          </p:nvSpPr>
          <p:spPr>
            <a:xfrm>
              <a:off x="4356850" y="2633372"/>
              <a:ext cx="88717" cy="69361"/>
            </a:xfrm>
            <a:custGeom>
              <a:avLst/>
              <a:gdLst/>
              <a:ahLst/>
              <a:cxnLst/>
              <a:rect l="l" t="t" r="r" b="b"/>
              <a:pathLst>
                <a:path w="2585" h="2021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"/>
            <p:cNvSpPr/>
            <p:nvPr/>
          </p:nvSpPr>
          <p:spPr>
            <a:xfrm>
              <a:off x="4131848" y="2561334"/>
              <a:ext cx="246726" cy="123209"/>
            </a:xfrm>
            <a:custGeom>
              <a:avLst/>
              <a:gdLst/>
              <a:ahLst/>
              <a:cxnLst/>
              <a:rect l="l" t="t" r="r" b="b"/>
              <a:pathLst>
                <a:path w="7189" h="3590" extrusionOk="0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"/>
            <p:cNvSpPr/>
            <p:nvPr/>
          </p:nvSpPr>
          <p:spPr>
            <a:xfrm>
              <a:off x="4360729" y="2399481"/>
              <a:ext cx="134809" cy="204890"/>
            </a:xfrm>
            <a:custGeom>
              <a:avLst/>
              <a:gdLst/>
              <a:ahLst/>
              <a:cxnLst/>
              <a:rect l="l" t="t" r="r" b="b"/>
              <a:pathLst>
                <a:path w="3928" h="5970" extrusionOk="0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"/>
            <p:cNvSpPr/>
            <p:nvPr/>
          </p:nvSpPr>
          <p:spPr>
            <a:xfrm>
              <a:off x="4734061" y="2222493"/>
              <a:ext cx="19391" cy="302496"/>
            </a:xfrm>
            <a:custGeom>
              <a:avLst/>
              <a:gdLst/>
              <a:ahLst/>
              <a:cxnLst/>
              <a:rect l="l" t="t" r="r" b="b"/>
              <a:pathLst>
                <a:path w="565" h="8814" extrusionOk="0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"/>
            <p:cNvSpPr/>
            <p:nvPr/>
          </p:nvSpPr>
          <p:spPr>
            <a:xfrm>
              <a:off x="3997486" y="2297997"/>
              <a:ext cx="164221" cy="138310"/>
            </a:xfrm>
            <a:custGeom>
              <a:avLst/>
              <a:gdLst/>
              <a:ahLst/>
              <a:cxnLst/>
              <a:rect l="l" t="t" r="r" b="b"/>
              <a:pathLst>
                <a:path w="4785" h="4030" extrusionOk="0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"/>
            <p:cNvSpPr/>
            <p:nvPr/>
          </p:nvSpPr>
          <p:spPr>
            <a:xfrm>
              <a:off x="4462213" y="2037748"/>
              <a:ext cx="79794" cy="328065"/>
            </a:xfrm>
            <a:custGeom>
              <a:avLst/>
              <a:gdLst/>
              <a:ahLst/>
              <a:cxnLst/>
              <a:rect l="l" t="t" r="r" b="b"/>
              <a:pathLst>
                <a:path w="2325" h="9559" extrusionOk="0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"/>
            <p:cNvSpPr/>
            <p:nvPr/>
          </p:nvSpPr>
          <p:spPr>
            <a:xfrm>
              <a:off x="4747995" y="1944020"/>
              <a:ext cx="29858" cy="219614"/>
            </a:xfrm>
            <a:custGeom>
              <a:avLst/>
              <a:gdLst/>
              <a:ahLst/>
              <a:cxnLst/>
              <a:rect l="l" t="t" r="r" b="b"/>
              <a:pathLst>
                <a:path w="870" h="6399" extrusionOk="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"/>
            <p:cNvSpPr/>
            <p:nvPr/>
          </p:nvSpPr>
          <p:spPr>
            <a:xfrm>
              <a:off x="4490115" y="2431261"/>
              <a:ext cx="39674" cy="35384"/>
            </a:xfrm>
            <a:custGeom>
              <a:avLst/>
              <a:gdLst/>
              <a:ahLst/>
              <a:cxnLst/>
              <a:rect l="l" t="t" r="r" b="b"/>
              <a:pathLst>
                <a:path w="1156" h="1031" extrusionOk="0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"/>
            <p:cNvSpPr/>
            <p:nvPr/>
          </p:nvSpPr>
          <p:spPr>
            <a:xfrm>
              <a:off x="4601827" y="2487958"/>
              <a:ext cx="39640" cy="34903"/>
            </a:xfrm>
            <a:custGeom>
              <a:avLst/>
              <a:gdLst/>
              <a:ahLst/>
              <a:cxnLst/>
              <a:rect l="l" t="t" r="r" b="b"/>
              <a:pathLst>
                <a:path w="1155" h="1017" extrusionOk="0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"/>
            <p:cNvSpPr/>
            <p:nvPr/>
          </p:nvSpPr>
          <p:spPr>
            <a:xfrm>
              <a:off x="4754791" y="2297859"/>
              <a:ext cx="38095" cy="37374"/>
            </a:xfrm>
            <a:custGeom>
              <a:avLst/>
              <a:gdLst/>
              <a:ahLst/>
              <a:cxnLst/>
              <a:rect l="l" t="t" r="r" b="b"/>
              <a:pathLst>
                <a:path w="1110" h="1089" extrusionOk="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"/>
            <p:cNvSpPr/>
            <p:nvPr/>
          </p:nvSpPr>
          <p:spPr>
            <a:xfrm>
              <a:off x="4609308" y="2752325"/>
              <a:ext cx="39262" cy="31849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"/>
            <p:cNvSpPr/>
            <p:nvPr/>
          </p:nvSpPr>
          <p:spPr>
            <a:xfrm>
              <a:off x="4618643" y="2364474"/>
              <a:ext cx="49043" cy="35247"/>
            </a:xfrm>
            <a:custGeom>
              <a:avLst/>
              <a:gdLst/>
              <a:ahLst/>
              <a:cxnLst/>
              <a:rect l="l" t="t" r="r" b="b"/>
              <a:pathLst>
                <a:path w="1429" h="1027" extrusionOk="0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"/>
            <p:cNvSpPr/>
            <p:nvPr/>
          </p:nvSpPr>
          <p:spPr>
            <a:xfrm>
              <a:off x="4268923" y="2514384"/>
              <a:ext cx="39537" cy="31609"/>
            </a:xfrm>
            <a:custGeom>
              <a:avLst/>
              <a:gdLst/>
              <a:ahLst/>
              <a:cxnLst/>
              <a:rect l="l" t="t" r="r" b="b"/>
              <a:pathLst>
                <a:path w="1152" h="921" extrusionOk="0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"/>
            <p:cNvSpPr/>
            <p:nvPr/>
          </p:nvSpPr>
          <p:spPr>
            <a:xfrm>
              <a:off x="4620565" y="2595620"/>
              <a:ext cx="39811" cy="30579"/>
            </a:xfrm>
            <a:custGeom>
              <a:avLst/>
              <a:gdLst/>
              <a:ahLst/>
              <a:cxnLst/>
              <a:rect l="l" t="t" r="r" b="b"/>
              <a:pathLst>
                <a:path w="1160" h="891" extrusionOk="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4362891" y="2314161"/>
              <a:ext cx="39777" cy="30373"/>
            </a:xfrm>
            <a:custGeom>
              <a:avLst/>
              <a:gdLst/>
              <a:ahLst/>
              <a:cxnLst/>
              <a:rect l="l" t="t" r="r" b="b"/>
              <a:pathLst>
                <a:path w="1159" h="885" extrusionOk="0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4719407" y="2632102"/>
              <a:ext cx="38404" cy="37512"/>
            </a:xfrm>
            <a:custGeom>
              <a:avLst/>
              <a:gdLst/>
              <a:ahLst/>
              <a:cxnLst/>
              <a:rect l="l" t="t" r="r" b="b"/>
              <a:pathLst>
                <a:path w="1119" h="1093" extrusionOk="0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4556421" y="2639652"/>
              <a:ext cx="38027" cy="37649"/>
            </a:xfrm>
            <a:custGeom>
              <a:avLst/>
              <a:gdLst/>
              <a:ahLst/>
              <a:cxnLst/>
              <a:rect l="l" t="t" r="r" b="b"/>
              <a:pathLst>
                <a:path w="1108" h="1097" extrusionOk="0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4644418" y="2677816"/>
              <a:ext cx="55049" cy="32226"/>
            </a:xfrm>
            <a:custGeom>
              <a:avLst/>
              <a:gdLst/>
              <a:ahLst/>
              <a:cxnLst/>
              <a:rect l="l" t="t" r="r" b="b"/>
              <a:pathLst>
                <a:path w="1604" h="939" extrusionOk="0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4673693" y="2771578"/>
              <a:ext cx="54878" cy="32398"/>
            </a:xfrm>
            <a:custGeom>
              <a:avLst/>
              <a:gdLst/>
              <a:ahLst/>
              <a:cxnLst/>
              <a:rect l="l" t="t" r="r" b="b"/>
              <a:pathLst>
                <a:path w="1599" h="944" extrusionOk="0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3918756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"/>
            <p:cNvSpPr/>
            <p:nvPr/>
          </p:nvSpPr>
          <p:spPr>
            <a:xfrm>
              <a:off x="4462350" y="2706816"/>
              <a:ext cx="49078" cy="35178"/>
            </a:xfrm>
            <a:custGeom>
              <a:avLst/>
              <a:gdLst/>
              <a:ahLst/>
              <a:cxnLst/>
              <a:rect l="l" t="t" r="r" b="b"/>
              <a:pathLst>
                <a:path w="1430" h="1025" extrusionOk="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"/>
            <p:cNvSpPr/>
            <p:nvPr/>
          </p:nvSpPr>
          <p:spPr>
            <a:xfrm>
              <a:off x="4394774" y="2598297"/>
              <a:ext cx="39228" cy="31952"/>
            </a:xfrm>
            <a:custGeom>
              <a:avLst/>
              <a:gdLst/>
              <a:ahLst/>
              <a:cxnLst/>
              <a:rect l="l" t="t" r="r" b="b"/>
              <a:pathLst>
                <a:path w="1143" h="931" extrusionOk="0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"/>
            <p:cNvSpPr/>
            <p:nvPr/>
          </p:nvSpPr>
          <p:spPr>
            <a:xfrm>
              <a:off x="4174851" y="2280665"/>
              <a:ext cx="47979" cy="35212"/>
            </a:xfrm>
            <a:custGeom>
              <a:avLst/>
              <a:gdLst/>
              <a:ahLst/>
              <a:cxnLst/>
              <a:rect l="l" t="t" r="r" b="b"/>
              <a:pathLst>
                <a:path w="1398" h="1026" extrusionOk="0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"/>
            <p:cNvSpPr/>
            <p:nvPr/>
          </p:nvSpPr>
          <p:spPr>
            <a:xfrm>
              <a:off x="4522238" y="2579009"/>
              <a:ext cx="39777" cy="35109"/>
            </a:xfrm>
            <a:custGeom>
              <a:avLst/>
              <a:gdLst/>
              <a:ahLst/>
              <a:cxnLst/>
              <a:rect l="l" t="t" r="r" b="b"/>
              <a:pathLst>
                <a:path w="1159" h="1023" extrusionOk="0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"/>
            <p:cNvSpPr/>
            <p:nvPr/>
          </p:nvSpPr>
          <p:spPr>
            <a:xfrm>
              <a:off x="4541114" y="2709871"/>
              <a:ext cx="39537" cy="34972"/>
            </a:xfrm>
            <a:custGeom>
              <a:avLst/>
              <a:gdLst/>
              <a:ahLst/>
              <a:cxnLst/>
              <a:rect l="l" t="t" r="r" b="b"/>
              <a:pathLst>
                <a:path w="1152" h="1019" extrusionOk="0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"/>
            <p:cNvSpPr/>
            <p:nvPr/>
          </p:nvSpPr>
          <p:spPr>
            <a:xfrm>
              <a:off x="4608519" y="2048765"/>
              <a:ext cx="39262" cy="31849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"/>
            <p:cNvSpPr/>
            <p:nvPr/>
          </p:nvSpPr>
          <p:spPr>
            <a:xfrm>
              <a:off x="4677125" y="2814856"/>
              <a:ext cx="48975" cy="34869"/>
            </a:xfrm>
            <a:custGeom>
              <a:avLst/>
              <a:gdLst/>
              <a:ahLst/>
              <a:cxnLst/>
              <a:rect l="l" t="t" r="r" b="b"/>
              <a:pathLst>
                <a:path w="1427" h="1016" extrusionOk="0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"/>
            <p:cNvSpPr/>
            <p:nvPr/>
          </p:nvSpPr>
          <p:spPr>
            <a:xfrm>
              <a:off x="4708081" y="2528352"/>
              <a:ext cx="39296" cy="31300"/>
            </a:xfrm>
            <a:custGeom>
              <a:avLst/>
              <a:gdLst/>
              <a:ahLst/>
              <a:cxnLst/>
              <a:rect l="l" t="t" r="r" b="b"/>
              <a:pathLst>
                <a:path w="1145" h="912" extrusionOk="0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"/>
            <p:cNvSpPr/>
            <p:nvPr/>
          </p:nvSpPr>
          <p:spPr>
            <a:xfrm>
              <a:off x="7894213" y="2655130"/>
              <a:ext cx="512020" cy="355384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"/>
            <p:cNvSpPr/>
            <p:nvPr/>
          </p:nvSpPr>
          <p:spPr>
            <a:xfrm>
              <a:off x="7912025" y="2596581"/>
              <a:ext cx="594525" cy="408991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"/>
            <p:cNvSpPr/>
            <p:nvPr/>
          </p:nvSpPr>
          <p:spPr>
            <a:xfrm>
              <a:off x="8147117" y="2689519"/>
              <a:ext cx="313719" cy="547644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"/>
            <p:cNvSpPr/>
            <p:nvPr/>
          </p:nvSpPr>
          <p:spPr>
            <a:xfrm>
              <a:off x="8221866" y="2698065"/>
              <a:ext cx="161132" cy="430270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"/>
            <p:cNvSpPr/>
            <p:nvPr/>
          </p:nvSpPr>
          <p:spPr>
            <a:xfrm>
              <a:off x="8360107" y="2582544"/>
              <a:ext cx="227748" cy="169129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"/>
            <p:cNvSpPr/>
            <p:nvPr/>
          </p:nvSpPr>
          <p:spPr>
            <a:xfrm>
              <a:off x="8357018" y="2599601"/>
              <a:ext cx="165388" cy="13930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"/>
            <p:cNvSpPr/>
            <p:nvPr/>
          </p:nvSpPr>
          <p:spPr>
            <a:xfrm>
              <a:off x="8357773" y="2556975"/>
              <a:ext cx="217692" cy="135701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"/>
            <p:cNvSpPr/>
            <p:nvPr/>
          </p:nvSpPr>
          <p:spPr>
            <a:xfrm>
              <a:off x="8365152" y="2615937"/>
              <a:ext cx="99940" cy="7674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"/>
            <p:cNvSpPr/>
            <p:nvPr/>
          </p:nvSpPr>
          <p:spPr>
            <a:xfrm>
              <a:off x="8386465" y="2641711"/>
              <a:ext cx="62771" cy="31574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"/>
            <p:cNvSpPr/>
            <p:nvPr/>
          </p:nvSpPr>
          <p:spPr>
            <a:xfrm>
              <a:off x="8387597" y="2655542"/>
              <a:ext cx="55427" cy="21244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"/>
            <p:cNvSpPr/>
            <p:nvPr/>
          </p:nvSpPr>
          <p:spPr>
            <a:xfrm>
              <a:off x="8345006" y="2680184"/>
              <a:ext cx="173934" cy="235332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"/>
            <p:cNvSpPr/>
            <p:nvPr/>
          </p:nvSpPr>
          <p:spPr>
            <a:xfrm>
              <a:off x="8341917" y="2675208"/>
              <a:ext cx="133642" cy="135598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"/>
            <p:cNvSpPr/>
            <p:nvPr/>
          </p:nvSpPr>
          <p:spPr>
            <a:xfrm>
              <a:off x="8355474" y="2675070"/>
              <a:ext cx="180111" cy="224796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"/>
            <p:cNvSpPr/>
            <p:nvPr/>
          </p:nvSpPr>
          <p:spPr>
            <a:xfrm>
              <a:off x="8339583" y="2680253"/>
              <a:ext cx="92595" cy="53059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"/>
            <p:cNvSpPr/>
            <p:nvPr/>
          </p:nvSpPr>
          <p:spPr>
            <a:xfrm>
              <a:off x="8348884" y="2684097"/>
              <a:ext cx="62771" cy="52338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"/>
            <p:cNvSpPr/>
            <p:nvPr/>
          </p:nvSpPr>
          <p:spPr>
            <a:xfrm>
              <a:off x="8343839" y="2680630"/>
              <a:ext cx="46504" cy="54637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"/>
            <p:cNvSpPr/>
            <p:nvPr/>
          </p:nvSpPr>
          <p:spPr>
            <a:xfrm>
              <a:off x="8184285" y="2678674"/>
              <a:ext cx="177812" cy="183406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"/>
            <p:cNvSpPr/>
            <p:nvPr/>
          </p:nvSpPr>
          <p:spPr>
            <a:xfrm>
              <a:off x="8253406" y="2670540"/>
              <a:ext cx="121458" cy="117683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"/>
            <p:cNvSpPr/>
            <p:nvPr/>
          </p:nvSpPr>
          <p:spPr>
            <a:xfrm>
              <a:off x="8197464" y="2678296"/>
              <a:ext cx="189412" cy="203964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"/>
            <p:cNvSpPr/>
            <p:nvPr/>
          </p:nvSpPr>
          <p:spPr>
            <a:xfrm>
              <a:off x="8329905" y="2676752"/>
              <a:ext cx="31403" cy="110785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"/>
            <p:cNvSpPr/>
            <p:nvPr/>
          </p:nvSpPr>
          <p:spPr>
            <a:xfrm>
              <a:off x="8308592" y="2682175"/>
              <a:ext cx="46915" cy="101107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"/>
            <p:cNvSpPr/>
            <p:nvPr/>
          </p:nvSpPr>
          <p:spPr>
            <a:xfrm>
              <a:off x="8314015" y="2685263"/>
              <a:ext cx="39159" cy="57349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"/>
            <p:cNvSpPr/>
            <p:nvPr/>
          </p:nvSpPr>
          <p:spPr>
            <a:xfrm>
              <a:off x="8302792" y="2697275"/>
              <a:ext cx="39537" cy="30236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"/>
            <p:cNvSpPr/>
            <p:nvPr/>
          </p:nvSpPr>
          <p:spPr>
            <a:xfrm>
              <a:off x="8122715" y="2574856"/>
              <a:ext cx="240137" cy="137349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"/>
            <p:cNvSpPr/>
            <p:nvPr/>
          </p:nvSpPr>
          <p:spPr>
            <a:xfrm>
              <a:off x="8213389" y="2601351"/>
              <a:ext cx="149464" cy="105122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"/>
            <p:cNvSpPr/>
            <p:nvPr/>
          </p:nvSpPr>
          <p:spPr>
            <a:xfrm>
              <a:off x="8113792" y="2643050"/>
              <a:ext cx="250227" cy="93213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"/>
            <p:cNvSpPr/>
            <p:nvPr/>
          </p:nvSpPr>
          <p:spPr>
            <a:xfrm>
              <a:off x="8213320" y="2662818"/>
              <a:ext cx="139854" cy="24024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"/>
            <p:cNvSpPr/>
            <p:nvPr/>
          </p:nvSpPr>
          <p:spPr>
            <a:xfrm>
              <a:off x="8268713" y="2654272"/>
              <a:ext cx="77117" cy="22891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"/>
            <p:cNvSpPr/>
            <p:nvPr/>
          </p:nvSpPr>
          <p:spPr>
            <a:xfrm>
              <a:off x="8271046" y="2639961"/>
              <a:ext cx="72827" cy="34114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"/>
            <p:cNvSpPr/>
            <p:nvPr/>
          </p:nvSpPr>
          <p:spPr>
            <a:xfrm>
              <a:off x="8300081" y="2445161"/>
              <a:ext cx="147988" cy="237838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"/>
            <p:cNvSpPr/>
            <p:nvPr/>
          </p:nvSpPr>
          <p:spPr>
            <a:xfrm>
              <a:off x="8369030" y="2694187"/>
              <a:ext cx="3123" cy="4290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"/>
            <p:cNvSpPr/>
            <p:nvPr/>
          </p:nvSpPr>
          <p:spPr>
            <a:xfrm>
              <a:off x="8304749" y="2531098"/>
              <a:ext cx="107284" cy="15190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"/>
            <p:cNvSpPr/>
            <p:nvPr/>
          </p:nvSpPr>
          <p:spPr>
            <a:xfrm>
              <a:off x="8258245" y="2434453"/>
              <a:ext cx="123586" cy="244667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"/>
            <p:cNvSpPr/>
            <p:nvPr/>
          </p:nvSpPr>
          <p:spPr>
            <a:xfrm>
              <a:off x="8330283" y="2550901"/>
              <a:ext cx="22514" cy="115041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"/>
            <p:cNvSpPr/>
            <p:nvPr/>
          </p:nvSpPr>
          <p:spPr>
            <a:xfrm>
              <a:off x="8347717" y="2528799"/>
              <a:ext cx="23269" cy="14991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"/>
            <p:cNvSpPr/>
            <p:nvPr/>
          </p:nvSpPr>
          <p:spPr>
            <a:xfrm>
              <a:off x="8356640" y="2572968"/>
              <a:ext cx="19768" cy="105362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"/>
            <p:cNvSpPr/>
            <p:nvPr/>
          </p:nvSpPr>
          <p:spPr>
            <a:xfrm>
              <a:off x="8358185" y="2596581"/>
              <a:ext cx="28280" cy="817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"/>
            <p:cNvSpPr/>
            <p:nvPr/>
          </p:nvSpPr>
          <p:spPr>
            <a:xfrm>
              <a:off x="7448773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"/>
            <p:cNvSpPr/>
            <p:nvPr/>
          </p:nvSpPr>
          <p:spPr>
            <a:xfrm>
              <a:off x="7446543" y="1570310"/>
              <a:ext cx="831505" cy="647172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"/>
            <p:cNvSpPr/>
            <p:nvPr/>
          </p:nvSpPr>
          <p:spPr>
            <a:xfrm>
              <a:off x="7796641" y="1689606"/>
              <a:ext cx="164221" cy="102274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"/>
            <p:cNvSpPr/>
            <p:nvPr/>
          </p:nvSpPr>
          <p:spPr>
            <a:xfrm>
              <a:off x="7951150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"/>
            <p:cNvSpPr/>
            <p:nvPr/>
          </p:nvSpPr>
          <p:spPr>
            <a:xfrm>
              <a:off x="7187049" y="26635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"/>
            <p:cNvSpPr/>
            <p:nvPr/>
          </p:nvSpPr>
          <p:spPr>
            <a:xfrm>
              <a:off x="7187049" y="437544"/>
              <a:ext cx="323432" cy="1007704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"/>
            <p:cNvSpPr/>
            <p:nvPr/>
          </p:nvSpPr>
          <p:spPr>
            <a:xfrm>
              <a:off x="7187049" y="437544"/>
              <a:ext cx="312964" cy="341621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"/>
            <p:cNvSpPr/>
            <p:nvPr/>
          </p:nvSpPr>
          <p:spPr>
            <a:xfrm>
              <a:off x="7198684" y="440632"/>
              <a:ext cx="938377" cy="1005027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"/>
            <p:cNvSpPr/>
            <p:nvPr/>
          </p:nvSpPr>
          <p:spPr>
            <a:xfrm>
              <a:off x="7266843" y="266355"/>
              <a:ext cx="1001149" cy="931822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"/>
            <p:cNvSpPr/>
            <p:nvPr/>
          </p:nvSpPr>
          <p:spPr>
            <a:xfrm>
              <a:off x="7250198" y="440632"/>
              <a:ext cx="886863" cy="862496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"/>
            <p:cNvSpPr/>
            <p:nvPr/>
          </p:nvSpPr>
          <p:spPr>
            <a:xfrm>
              <a:off x="7278855" y="266355"/>
              <a:ext cx="989137" cy="897743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"/>
            <p:cNvSpPr/>
            <p:nvPr/>
          </p:nvSpPr>
          <p:spPr>
            <a:xfrm>
              <a:off x="7264887" y="993665"/>
              <a:ext cx="33359" cy="108074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"/>
            <p:cNvSpPr/>
            <p:nvPr/>
          </p:nvSpPr>
          <p:spPr>
            <a:xfrm>
              <a:off x="7257920" y="75819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7374505" y="913905"/>
              <a:ext cx="142531" cy="198678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7539481" y="1203566"/>
              <a:ext cx="279639" cy="115830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7411674" y="538239"/>
              <a:ext cx="70150" cy="202968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7613818" y="878247"/>
              <a:ext cx="277717" cy="192535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7876778" y="1133485"/>
              <a:ext cx="213436" cy="56594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7499190" y="1049950"/>
              <a:ext cx="47876" cy="34903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7486800" y="1174222"/>
              <a:ext cx="47293" cy="35590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7716367" y="1254909"/>
              <a:ext cx="51205" cy="28897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7250335" y="1279001"/>
              <a:ext cx="38473" cy="37169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7616118" y="1156822"/>
              <a:ext cx="42420" cy="28692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7351339" y="87347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7399112" y="1231777"/>
              <a:ext cx="38576" cy="37546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7569134" y="889813"/>
              <a:ext cx="38953" cy="37958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7393690" y="1341258"/>
              <a:ext cx="51686" cy="29138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7325942" y="1193339"/>
              <a:ext cx="52166" cy="29103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7334213" y="1293038"/>
              <a:ext cx="39399" cy="31609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7257268" y="1354265"/>
              <a:ext cx="39228" cy="31266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7296805" y="517475"/>
              <a:ext cx="38747" cy="37100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7235852" y="1132764"/>
              <a:ext cx="42488" cy="28794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7316847" y="1023420"/>
              <a:ext cx="38610" cy="37443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7534505" y="712344"/>
              <a:ext cx="43586" cy="28589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7372549" y="1132901"/>
              <a:ext cx="48323" cy="35212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7257920" y="1197457"/>
              <a:ext cx="47362" cy="35521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7906362" y="1025377"/>
              <a:ext cx="38885" cy="37512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7217216" y="1373004"/>
              <a:ext cx="42454" cy="28932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7496169" y="1288268"/>
              <a:ext cx="38404" cy="37477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6145369" y="4456416"/>
              <a:ext cx="224968" cy="101724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6084485" y="4477042"/>
              <a:ext cx="983337" cy="710802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5993880" y="4579796"/>
              <a:ext cx="90262" cy="60767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6012447" y="4478449"/>
              <a:ext cx="1048407" cy="709017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6046149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6306398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6522683" y="5107741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6436745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6610954" y="5074038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6291572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6238582" y="5136947"/>
              <a:ext cx="50656" cy="29069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6337389" y="5052417"/>
              <a:ext cx="51549" cy="34389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6459637" y="5099435"/>
              <a:ext cx="50897" cy="34629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6368105" y="5131147"/>
              <a:ext cx="39193" cy="32741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6360040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6417149" y="5071739"/>
              <a:ext cx="41081" cy="29206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6370885" y="4994862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6511082" y="4991945"/>
              <a:ext cx="41218" cy="29241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6391992" y="4913730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6573064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6550688" y="5091370"/>
              <a:ext cx="41562" cy="37134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6372807" y="50748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6569358" y="5149645"/>
              <a:ext cx="48357" cy="35590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6412412" y="4998397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6328088" y="4955154"/>
              <a:ext cx="41596" cy="37134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6335879" y="5163270"/>
              <a:ext cx="41218" cy="29344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6400881" y="4934047"/>
              <a:ext cx="51377" cy="28966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6352490" y="4829955"/>
              <a:ext cx="50862" cy="34595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6403901" y="4847767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6507547" y="5144703"/>
              <a:ext cx="39571" cy="38164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6508440" y="5058594"/>
              <a:ext cx="40429" cy="38061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6609684" y="515366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6323386" y="4730907"/>
              <a:ext cx="51205" cy="28932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6353691" y="489715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6312232" y="510585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6421610" y="5137359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6330868" y="5023107"/>
              <a:ext cx="43346" cy="28726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6304648" y="4984875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6438564" y="4950692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6482597" y="501325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6455896" y="5014390"/>
              <a:ext cx="40498" cy="29481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6468285" y="5054201"/>
              <a:ext cx="41287" cy="3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6248534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6314875" y="4923648"/>
              <a:ext cx="43072" cy="36619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6285085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6468663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6246304" y="5005295"/>
              <a:ext cx="41150" cy="37821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6416428" y="503618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6473708" y="4988067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6405445" y="4977462"/>
              <a:ext cx="51240" cy="35006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6340340" y="4788153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6312987" y="4849894"/>
              <a:ext cx="43346" cy="28692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6650902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6354137" y="4872820"/>
              <a:ext cx="39228" cy="32673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6557723" y="502784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6370576" y="5036870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646595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6444090" y="4877282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6276745" y="4914794"/>
              <a:ext cx="41321" cy="37134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8858159" y="4386952"/>
              <a:ext cx="330742" cy="157632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9122663" y="4178835"/>
              <a:ext cx="66238" cy="36963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9001067" y="4278123"/>
              <a:ext cx="187833" cy="65860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8924774" y="4486857"/>
              <a:ext cx="264127" cy="230836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9141230" y="4847012"/>
              <a:ext cx="47670" cy="99974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9011123" y="4635944"/>
              <a:ext cx="177778" cy="190201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9010745" y="2288318"/>
              <a:ext cx="195590" cy="326109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9125271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8877138" y="2054016"/>
              <a:ext cx="329197" cy="335787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8877515" y="2061772"/>
              <a:ext cx="328820" cy="401613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8577764" y="-174725"/>
              <a:ext cx="623526" cy="1299698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9196417" y="-84944"/>
              <a:ext cx="15719" cy="1462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9182689" y="-109826"/>
              <a:ext cx="14758" cy="11669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9190719" y="-25090"/>
              <a:ext cx="20317" cy="11566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9169304" y="-76810"/>
              <a:ext cx="15684" cy="14723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9137558" y="-98603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9051586" y="-40431"/>
              <a:ext cx="40326" cy="29618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9144902" y="568166"/>
              <a:ext cx="39640" cy="37992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9127914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8952264" y="-154065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9074546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8982980" y="-75163"/>
              <a:ext cx="39193" cy="32570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8935207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9138004" y="782700"/>
              <a:ext cx="39948" cy="38095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9026979" y="276549"/>
              <a:ext cx="42900" cy="28692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9069192" y="52919"/>
              <a:ext cx="40772" cy="38164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8937953" y="73786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9130179" y="87274"/>
              <a:ext cx="40154" cy="30133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9079488" y="450963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9032230" y="-134742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9077875" y="526295"/>
              <a:ext cx="41047" cy="37683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9016134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9063701" y="212061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9048532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9047125" y="347968"/>
              <a:ext cx="42420" cy="36963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9097678" y="44111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8913139" y="289384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9155404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9165529" y="-115111"/>
              <a:ext cx="41596" cy="3686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9067648" y="16472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9096305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9163160" y="-42662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8964448" y="84974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8918013" y="18119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8987682" y="-131654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9148918" y="374841"/>
              <a:ext cx="41287" cy="37649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8950960" y="-43074"/>
              <a:ext cx="41012" cy="29378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9162543" y="119191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8962285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9111475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8956142" y="36411"/>
              <a:ext cx="41527" cy="36757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9027391" y="181722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9100286" y="271298"/>
              <a:ext cx="38850" cy="32913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9140303" y="425085"/>
              <a:ext cx="38919" cy="32604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8894366" y="60710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"/>
            <p:cNvSpPr/>
            <p:nvPr/>
          </p:nvSpPr>
          <p:spPr>
            <a:xfrm>
              <a:off x="9122320" y="-61778"/>
              <a:ext cx="39674" cy="38027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"/>
            <p:cNvSpPr/>
            <p:nvPr/>
          </p:nvSpPr>
          <p:spPr>
            <a:xfrm>
              <a:off x="9127056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"/>
            <p:cNvSpPr/>
            <p:nvPr/>
          </p:nvSpPr>
          <p:spPr>
            <a:xfrm>
              <a:off x="9081204" y="77733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"/>
            <p:cNvSpPr/>
            <p:nvPr/>
          </p:nvSpPr>
          <p:spPr>
            <a:xfrm>
              <a:off x="8901402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"/>
            <p:cNvSpPr/>
            <p:nvPr/>
          </p:nvSpPr>
          <p:spPr>
            <a:xfrm>
              <a:off x="9050419" y="101688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"/>
            <p:cNvSpPr/>
            <p:nvPr/>
          </p:nvSpPr>
          <p:spPr>
            <a:xfrm>
              <a:off x="9173456" y="436377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"/>
            <p:cNvSpPr/>
            <p:nvPr/>
          </p:nvSpPr>
          <p:spPr>
            <a:xfrm>
              <a:off x="9126507" y="-1211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"/>
            <p:cNvSpPr/>
            <p:nvPr/>
          </p:nvSpPr>
          <p:spPr>
            <a:xfrm>
              <a:off x="9088000" y="294086"/>
              <a:ext cx="39228" cy="32501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"/>
            <p:cNvSpPr/>
            <p:nvPr/>
          </p:nvSpPr>
          <p:spPr>
            <a:xfrm>
              <a:off x="9018845" y="24775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"/>
            <p:cNvSpPr/>
            <p:nvPr/>
          </p:nvSpPr>
          <p:spPr>
            <a:xfrm>
              <a:off x="9139891" y="181619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"/>
            <p:cNvSpPr/>
            <p:nvPr/>
          </p:nvSpPr>
          <p:spPr>
            <a:xfrm>
              <a:off x="9106910" y="-146514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"/>
            <p:cNvSpPr/>
            <p:nvPr/>
          </p:nvSpPr>
          <p:spPr>
            <a:xfrm>
              <a:off x="9044722" y="-9715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"/>
            <p:cNvSpPr/>
            <p:nvPr/>
          </p:nvSpPr>
          <p:spPr>
            <a:xfrm>
              <a:off x="8927107" y="-1006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"/>
            <p:cNvSpPr/>
            <p:nvPr/>
          </p:nvSpPr>
          <p:spPr>
            <a:xfrm>
              <a:off x="9161788" y="289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"/>
            <p:cNvSpPr/>
            <p:nvPr/>
          </p:nvSpPr>
          <p:spPr>
            <a:xfrm>
              <a:off x="8961771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"/>
            <p:cNvSpPr/>
            <p:nvPr/>
          </p:nvSpPr>
          <p:spPr>
            <a:xfrm>
              <a:off x="9036485" y="-69088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"/>
            <p:cNvSpPr/>
            <p:nvPr/>
          </p:nvSpPr>
          <p:spPr>
            <a:xfrm>
              <a:off x="9013560" y="-13353"/>
              <a:ext cx="39605" cy="37992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"/>
            <p:cNvSpPr/>
            <p:nvPr/>
          </p:nvSpPr>
          <p:spPr>
            <a:xfrm>
              <a:off x="8945743" y="-183374"/>
              <a:ext cx="43346" cy="28932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"/>
            <p:cNvSpPr/>
            <p:nvPr/>
          </p:nvSpPr>
          <p:spPr>
            <a:xfrm>
              <a:off x="9122182" y="235296"/>
              <a:ext cx="40532" cy="38301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"/>
            <p:cNvSpPr/>
            <p:nvPr/>
          </p:nvSpPr>
          <p:spPr>
            <a:xfrm>
              <a:off x="9002200" y="150937"/>
              <a:ext cx="50897" cy="34595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"/>
            <p:cNvSpPr/>
            <p:nvPr/>
          </p:nvSpPr>
          <p:spPr>
            <a:xfrm>
              <a:off x="9096374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"/>
            <p:cNvSpPr/>
            <p:nvPr/>
          </p:nvSpPr>
          <p:spPr>
            <a:xfrm>
              <a:off x="9083538" y="146098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"/>
            <p:cNvSpPr/>
            <p:nvPr/>
          </p:nvSpPr>
          <p:spPr>
            <a:xfrm>
              <a:off x="8993654" y="304039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"/>
            <p:cNvSpPr/>
            <p:nvPr/>
          </p:nvSpPr>
          <p:spPr>
            <a:xfrm>
              <a:off x="9113225" y="683858"/>
              <a:ext cx="41596" cy="3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"/>
            <p:cNvSpPr/>
            <p:nvPr/>
          </p:nvSpPr>
          <p:spPr>
            <a:xfrm>
              <a:off x="9162337" y="493005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"/>
            <p:cNvSpPr/>
            <p:nvPr/>
          </p:nvSpPr>
          <p:spPr>
            <a:xfrm>
              <a:off x="8940664" y="227505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"/>
            <p:cNvSpPr/>
            <p:nvPr/>
          </p:nvSpPr>
          <p:spPr>
            <a:xfrm>
              <a:off x="8957515" y="41080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"/>
            <p:cNvSpPr/>
            <p:nvPr/>
          </p:nvSpPr>
          <p:spPr>
            <a:xfrm>
              <a:off x="8978244" y="365403"/>
              <a:ext cx="43621" cy="28863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"/>
            <p:cNvSpPr/>
            <p:nvPr/>
          </p:nvSpPr>
          <p:spPr>
            <a:xfrm>
              <a:off x="9050282" y="553854"/>
              <a:ext cx="50347" cy="28692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"/>
            <p:cNvSpPr/>
            <p:nvPr/>
          </p:nvSpPr>
          <p:spPr>
            <a:xfrm>
              <a:off x="9037858" y="470765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"/>
            <p:cNvSpPr/>
            <p:nvPr/>
          </p:nvSpPr>
          <p:spPr>
            <a:xfrm>
              <a:off x="9072281" y="384554"/>
              <a:ext cx="40360" cy="30099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"/>
            <p:cNvSpPr/>
            <p:nvPr/>
          </p:nvSpPr>
          <p:spPr>
            <a:xfrm>
              <a:off x="9135224" y="633030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"/>
            <p:cNvSpPr/>
            <p:nvPr/>
          </p:nvSpPr>
          <p:spPr>
            <a:xfrm>
              <a:off x="8932461" y="-119401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"/>
            <p:cNvSpPr/>
            <p:nvPr/>
          </p:nvSpPr>
          <p:spPr>
            <a:xfrm>
              <a:off x="8911801" y="-17196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"/>
            <p:cNvSpPr/>
            <p:nvPr/>
          </p:nvSpPr>
          <p:spPr>
            <a:xfrm>
              <a:off x="9097232" y="483635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"/>
            <p:cNvSpPr/>
            <p:nvPr/>
          </p:nvSpPr>
          <p:spPr>
            <a:xfrm>
              <a:off x="9060269" y="225480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"/>
            <p:cNvSpPr/>
            <p:nvPr/>
          </p:nvSpPr>
          <p:spPr>
            <a:xfrm>
              <a:off x="9050625" y="181516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"/>
            <p:cNvSpPr/>
            <p:nvPr/>
          </p:nvSpPr>
          <p:spPr>
            <a:xfrm>
              <a:off x="9088103" y="-794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"/>
            <p:cNvSpPr/>
            <p:nvPr/>
          </p:nvSpPr>
          <p:spPr>
            <a:xfrm>
              <a:off x="9033980" y="-172838"/>
              <a:ext cx="40498" cy="29241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"/>
            <p:cNvSpPr/>
            <p:nvPr/>
          </p:nvSpPr>
          <p:spPr>
            <a:xfrm>
              <a:off x="8996194" y="-55841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"/>
            <p:cNvSpPr/>
            <p:nvPr/>
          </p:nvSpPr>
          <p:spPr>
            <a:xfrm>
              <a:off x="9135636" y="718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"/>
            <p:cNvSpPr/>
            <p:nvPr/>
          </p:nvSpPr>
          <p:spPr>
            <a:xfrm>
              <a:off x="8927828" y="139131"/>
              <a:ext cx="40463" cy="38027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"/>
            <p:cNvSpPr/>
            <p:nvPr/>
          </p:nvSpPr>
          <p:spPr>
            <a:xfrm>
              <a:off x="8951509" y="164253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"/>
            <p:cNvSpPr/>
            <p:nvPr/>
          </p:nvSpPr>
          <p:spPr>
            <a:xfrm>
              <a:off x="9170265" y="465068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"/>
            <p:cNvSpPr/>
            <p:nvPr/>
          </p:nvSpPr>
          <p:spPr>
            <a:xfrm>
              <a:off x="9172530" y="-178638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"/>
            <p:cNvSpPr/>
            <p:nvPr/>
          </p:nvSpPr>
          <p:spPr>
            <a:xfrm>
              <a:off x="9139686" y="443824"/>
              <a:ext cx="41218" cy="36757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"/>
            <p:cNvSpPr/>
            <p:nvPr/>
          </p:nvSpPr>
          <p:spPr>
            <a:xfrm>
              <a:off x="8985451" y="-169440"/>
              <a:ext cx="41356" cy="37649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"/>
            <p:cNvSpPr/>
            <p:nvPr/>
          </p:nvSpPr>
          <p:spPr>
            <a:xfrm>
              <a:off x="9101590" y="348449"/>
              <a:ext cx="42797" cy="36963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"/>
            <p:cNvSpPr/>
            <p:nvPr/>
          </p:nvSpPr>
          <p:spPr>
            <a:xfrm>
              <a:off x="8861694" y="61843"/>
              <a:ext cx="38988" cy="33084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"/>
            <p:cNvSpPr/>
            <p:nvPr/>
          </p:nvSpPr>
          <p:spPr>
            <a:xfrm>
              <a:off x="9157395" y="68365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"/>
            <p:cNvSpPr/>
            <p:nvPr/>
          </p:nvSpPr>
          <p:spPr>
            <a:xfrm>
              <a:off x="8980132" y="17982"/>
              <a:ext cx="50485" cy="28692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"/>
            <p:cNvSpPr/>
            <p:nvPr/>
          </p:nvSpPr>
          <p:spPr>
            <a:xfrm>
              <a:off x="9055155" y="65755"/>
              <a:ext cx="41184" cy="3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"/>
            <p:cNvSpPr/>
            <p:nvPr/>
          </p:nvSpPr>
          <p:spPr>
            <a:xfrm>
              <a:off x="9052547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"/>
            <p:cNvSpPr/>
            <p:nvPr/>
          </p:nvSpPr>
          <p:spPr>
            <a:xfrm>
              <a:off x="9100218" y="550525"/>
              <a:ext cx="41150" cy="3833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"/>
            <p:cNvSpPr/>
            <p:nvPr/>
          </p:nvSpPr>
          <p:spPr>
            <a:xfrm>
              <a:off x="9163744" y="535287"/>
              <a:ext cx="40738" cy="38095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"/>
            <p:cNvSpPr/>
            <p:nvPr/>
          </p:nvSpPr>
          <p:spPr>
            <a:xfrm>
              <a:off x="9117755" y="14927"/>
              <a:ext cx="53230" cy="29550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"/>
            <p:cNvSpPr/>
            <p:nvPr/>
          </p:nvSpPr>
          <p:spPr>
            <a:xfrm>
              <a:off x="8595576" y="-173970"/>
              <a:ext cx="606126" cy="1306322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"/>
            <p:cNvSpPr/>
            <p:nvPr/>
          </p:nvSpPr>
          <p:spPr>
            <a:xfrm>
              <a:off x="8633534" y="-174348"/>
              <a:ext cx="567756" cy="1263319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"/>
            <p:cNvSpPr/>
            <p:nvPr/>
          </p:nvSpPr>
          <p:spPr>
            <a:xfrm>
              <a:off x="3371249" y="-112778"/>
              <a:ext cx="1311745" cy="1259784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"/>
            <p:cNvSpPr/>
            <p:nvPr/>
          </p:nvSpPr>
          <p:spPr>
            <a:xfrm>
              <a:off x="3931042" y="-98603"/>
              <a:ext cx="40875" cy="29412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"/>
            <p:cNvSpPr/>
            <p:nvPr/>
          </p:nvSpPr>
          <p:spPr>
            <a:xfrm>
              <a:off x="3780206" y="33391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"/>
            <p:cNvSpPr/>
            <p:nvPr/>
          </p:nvSpPr>
          <p:spPr>
            <a:xfrm>
              <a:off x="3845276" y="-40431"/>
              <a:ext cx="40292" cy="29618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"/>
            <p:cNvSpPr/>
            <p:nvPr/>
          </p:nvSpPr>
          <p:spPr>
            <a:xfrm>
              <a:off x="4053153" y="314781"/>
              <a:ext cx="41184" cy="36722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"/>
            <p:cNvSpPr/>
            <p:nvPr/>
          </p:nvSpPr>
          <p:spPr>
            <a:xfrm>
              <a:off x="3938421" y="56816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"/>
            <p:cNvSpPr/>
            <p:nvPr/>
          </p:nvSpPr>
          <p:spPr>
            <a:xfrm>
              <a:off x="3921398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"/>
            <p:cNvSpPr/>
            <p:nvPr/>
          </p:nvSpPr>
          <p:spPr>
            <a:xfrm>
              <a:off x="4292775" y="247102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"/>
            <p:cNvSpPr/>
            <p:nvPr/>
          </p:nvSpPr>
          <p:spPr>
            <a:xfrm>
              <a:off x="3700034" y="-72829"/>
              <a:ext cx="40395" cy="38164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"/>
            <p:cNvSpPr/>
            <p:nvPr/>
          </p:nvSpPr>
          <p:spPr>
            <a:xfrm>
              <a:off x="4053942" y="45683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"/>
            <p:cNvSpPr/>
            <p:nvPr/>
          </p:nvSpPr>
          <p:spPr>
            <a:xfrm>
              <a:off x="3783329" y="105189"/>
              <a:ext cx="51137" cy="28863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"/>
            <p:cNvSpPr/>
            <p:nvPr/>
          </p:nvSpPr>
          <p:spPr>
            <a:xfrm>
              <a:off x="3868031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"/>
            <p:cNvSpPr/>
            <p:nvPr/>
          </p:nvSpPr>
          <p:spPr>
            <a:xfrm>
              <a:off x="4092758" y="422889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"/>
            <p:cNvSpPr/>
            <p:nvPr/>
          </p:nvSpPr>
          <p:spPr>
            <a:xfrm>
              <a:off x="4215418" y="150182"/>
              <a:ext cx="39571" cy="37031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"/>
            <p:cNvSpPr/>
            <p:nvPr/>
          </p:nvSpPr>
          <p:spPr>
            <a:xfrm>
              <a:off x="3790605" y="-24918"/>
              <a:ext cx="38713" cy="3281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"/>
            <p:cNvSpPr/>
            <p:nvPr/>
          </p:nvSpPr>
          <p:spPr>
            <a:xfrm>
              <a:off x="3777460" y="72070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"/>
            <p:cNvSpPr/>
            <p:nvPr/>
          </p:nvSpPr>
          <p:spPr>
            <a:xfrm>
              <a:off x="3851454" y="29136"/>
              <a:ext cx="42420" cy="36688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"/>
            <p:cNvSpPr/>
            <p:nvPr/>
          </p:nvSpPr>
          <p:spPr>
            <a:xfrm>
              <a:off x="4096087" y="685780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"/>
            <p:cNvSpPr/>
            <p:nvPr/>
          </p:nvSpPr>
          <p:spPr>
            <a:xfrm>
              <a:off x="4079785" y="19054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"/>
            <p:cNvSpPr/>
            <p:nvPr/>
          </p:nvSpPr>
          <p:spPr>
            <a:xfrm>
              <a:off x="4286563" y="502168"/>
              <a:ext cx="40909" cy="29481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"/>
            <p:cNvSpPr/>
            <p:nvPr/>
          </p:nvSpPr>
          <p:spPr>
            <a:xfrm>
              <a:off x="4063380" y="289384"/>
              <a:ext cx="38953" cy="32879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"/>
            <p:cNvSpPr/>
            <p:nvPr/>
          </p:nvSpPr>
          <p:spPr>
            <a:xfrm>
              <a:off x="3776705" y="-75163"/>
              <a:ext cx="39090" cy="32570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"/>
            <p:cNvSpPr/>
            <p:nvPr/>
          </p:nvSpPr>
          <p:spPr>
            <a:xfrm>
              <a:off x="3728691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"/>
            <p:cNvSpPr/>
            <p:nvPr/>
          </p:nvSpPr>
          <p:spPr>
            <a:xfrm>
              <a:off x="4136688" y="75262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"/>
            <p:cNvSpPr/>
            <p:nvPr/>
          </p:nvSpPr>
          <p:spPr>
            <a:xfrm>
              <a:off x="3931866" y="782700"/>
              <a:ext cx="39571" cy="38095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4306709" y="35321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3940480" y="-1821"/>
              <a:ext cx="40463" cy="38267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3916113" y="388226"/>
              <a:ext cx="50691" cy="28451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4167747" y="110611"/>
              <a:ext cx="50519" cy="34629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3924041" y="87274"/>
              <a:ext cx="39983" cy="30133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4087301" y="-3408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4062522" y="392653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"/>
            <p:cNvSpPr/>
            <p:nvPr/>
          </p:nvSpPr>
          <p:spPr>
            <a:xfrm>
              <a:off x="3872973" y="450963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3777357" y="18930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4134388" y="202246"/>
              <a:ext cx="38816" cy="32982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4251110" y="642812"/>
              <a:ext cx="39125" cy="32604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4031943" y="4749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4283131" y="72102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3871051" y="526295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4149626" y="340967"/>
              <a:ext cx="42934" cy="28829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4271256" y="309255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3809618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4214251" y="194627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3857563" y="212061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3970716" y="645660"/>
              <a:ext cx="40189" cy="30064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4117159" y="40633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3842016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3973839" y="23404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"/>
            <p:cNvSpPr/>
            <p:nvPr/>
          </p:nvSpPr>
          <p:spPr>
            <a:xfrm>
              <a:off x="4095435" y="591709"/>
              <a:ext cx="40532" cy="29515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"/>
            <p:cNvSpPr/>
            <p:nvPr/>
          </p:nvSpPr>
          <p:spPr>
            <a:xfrm>
              <a:off x="4132432" y="513391"/>
              <a:ext cx="38988" cy="32913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"/>
            <p:cNvSpPr/>
            <p:nvPr/>
          </p:nvSpPr>
          <p:spPr>
            <a:xfrm>
              <a:off x="4050133" y="523653"/>
              <a:ext cx="39331" cy="32467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"/>
            <p:cNvSpPr/>
            <p:nvPr/>
          </p:nvSpPr>
          <p:spPr>
            <a:xfrm>
              <a:off x="3706624" y="289384"/>
              <a:ext cx="42797" cy="36688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"/>
            <p:cNvSpPr/>
            <p:nvPr/>
          </p:nvSpPr>
          <p:spPr>
            <a:xfrm>
              <a:off x="3948889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"/>
            <p:cNvSpPr/>
            <p:nvPr/>
          </p:nvSpPr>
          <p:spPr>
            <a:xfrm>
              <a:off x="4040248" y="73468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"/>
            <p:cNvSpPr/>
            <p:nvPr/>
          </p:nvSpPr>
          <p:spPr>
            <a:xfrm>
              <a:off x="3987224" y="362726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"/>
            <p:cNvSpPr/>
            <p:nvPr/>
          </p:nvSpPr>
          <p:spPr>
            <a:xfrm>
              <a:off x="4142179" y="548981"/>
              <a:ext cx="39914" cy="38027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"/>
            <p:cNvSpPr/>
            <p:nvPr/>
          </p:nvSpPr>
          <p:spPr>
            <a:xfrm>
              <a:off x="3889789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"/>
            <p:cNvSpPr/>
            <p:nvPr/>
          </p:nvSpPr>
          <p:spPr>
            <a:xfrm>
              <a:off x="4134972" y="364648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"/>
            <p:cNvSpPr/>
            <p:nvPr/>
          </p:nvSpPr>
          <p:spPr>
            <a:xfrm>
              <a:off x="4144204" y="624725"/>
              <a:ext cx="51960" cy="34389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"/>
            <p:cNvSpPr/>
            <p:nvPr/>
          </p:nvSpPr>
          <p:spPr>
            <a:xfrm>
              <a:off x="4301801" y="527702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"/>
            <p:cNvSpPr/>
            <p:nvPr/>
          </p:nvSpPr>
          <p:spPr>
            <a:xfrm>
              <a:off x="3956851" y="-42662"/>
              <a:ext cx="40086" cy="29550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"/>
            <p:cNvSpPr/>
            <p:nvPr/>
          </p:nvSpPr>
          <p:spPr>
            <a:xfrm>
              <a:off x="3926821" y="229976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"/>
            <p:cNvSpPr/>
            <p:nvPr/>
          </p:nvSpPr>
          <p:spPr>
            <a:xfrm>
              <a:off x="4198464" y="737089"/>
              <a:ext cx="42797" cy="36654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"/>
            <p:cNvSpPr/>
            <p:nvPr/>
          </p:nvSpPr>
          <p:spPr>
            <a:xfrm>
              <a:off x="4210956" y="360358"/>
              <a:ext cx="40017" cy="38027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"/>
            <p:cNvSpPr/>
            <p:nvPr/>
          </p:nvSpPr>
          <p:spPr>
            <a:xfrm>
              <a:off x="3744650" y="-43074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"/>
            <p:cNvSpPr/>
            <p:nvPr/>
          </p:nvSpPr>
          <p:spPr>
            <a:xfrm>
              <a:off x="3992475" y="310388"/>
              <a:ext cx="43380" cy="28932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"/>
            <p:cNvSpPr/>
            <p:nvPr/>
          </p:nvSpPr>
          <p:spPr>
            <a:xfrm>
              <a:off x="4072852" y="84528"/>
              <a:ext cx="40806" cy="38404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"/>
            <p:cNvSpPr/>
            <p:nvPr/>
          </p:nvSpPr>
          <p:spPr>
            <a:xfrm>
              <a:off x="3755770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"/>
            <p:cNvSpPr/>
            <p:nvPr/>
          </p:nvSpPr>
          <p:spPr>
            <a:xfrm>
              <a:off x="3891608" y="-9749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"/>
            <p:cNvSpPr/>
            <p:nvPr/>
          </p:nvSpPr>
          <p:spPr>
            <a:xfrm>
              <a:off x="3904959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"/>
            <p:cNvSpPr/>
            <p:nvPr/>
          </p:nvSpPr>
          <p:spPr>
            <a:xfrm>
              <a:off x="3901630" y="-41392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"/>
            <p:cNvSpPr/>
            <p:nvPr/>
          </p:nvSpPr>
          <p:spPr>
            <a:xfrm>
              <a:off x="4005997" y="39587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"/>
            <p:cNvSpPr/>
            <p:nvPr/>
          </p:nvSpPr>
          <p:spPr>
            <a:xfrm>
              <a:off x="3894045" y="271298"/>
              <a:ext cx="38576" cy="32913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"/>
            <p:cNvSpPr/>
            <p:nvPr/>
          </p:nvSpPr>
          <p:spPr>
            <a:xfrm>
              <a:off x="3933925" y="425085"/>
              <a:ext cx="38816" cy="32604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"/>
            <p:cNvSpPr/>
            <p:nvPr/>
          </p:nvSpPr>
          <p:spPr>
            <a:xfrm>
              <a:off x="3687851" y="60710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"/>
            <p:cNvSpPr/>
            <p:nvPr/>
          </p:nvSpPr>
          <p:spPr>
            <a:xfrm>
              <a:off x="3990107" y="-1091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"/>
            <p:cNvSpPr/>
            <p:nvPr/>
          </p:nvSpPr>
          <p:spPr>
            <a:xfrm>
              <a:off x="3920643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"/>
            <p:cNvSpPr/>
            <p:nvPr/>
          </p:nvSpPr>
          <p:spPr>
            <a:xfrm>
              <a:off x="4018009" y="-52443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"/>
            <p:cNvSpPr/>
            <p:nvPr/>
          </p:nvSpPr>
          <p:spPr>
            <a:xfrm>
              <a:off x="3694886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"/>
            <p:cNvSpPr/>
            <p:nvPr/>
          </p:nvSpPr>
          <p:spPr>
            <a:xfrm>
              <a:off x="3843904" y="101688"/>
              <a:ext cx="40463" cy="29550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"/>
            <p:cNvSpPr/>
            <p:nvPr/>
          </p:nvSpPr>
          <p:spPr>
            <a:xfrm>
              <a:off x="4255744" y="551280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"/>
            <p:cNvSpPr/>
            <p:nvPr/>
          </p:nvSpPr>
          <p:spPr>
            <a:xfrm>
              <a:off x="3881896" y="294086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"/>
            <p:cNvSpPr/>
            <p:nvPr/>
          </p:nvSpPr>
          <p:spPr>
            <a:xfrm>
              <a:off x="3812638" y="247754"/>
              <a:ext cx="42351" cy="36585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"/>
            <p:cNvSpPr/>
            <p:nvPr/>
          </p:nvSpPr>
          <p:spPr>
            <a:xfrm>
              <a:off x="4157383" y="47488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"/>
            <p:cNvSpPr/>
            <p:nvPr/>
          </p:nvSpPr>
          <p:spPr>
            <a:xfrm>
              <a:off x="3838207" y="-9715"/>
              <a:ext cx="40875" cy="38267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"/>
            <p:cNvSpPr/>
            <p:nvPr/>
          </p:nvSpPr>
          <p:spPr>
            <a:xfrm>
              <a:off x="4178489" y="290929"/>
              <a:ext cx="40189" cy="29927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"/>
            <p:cNvSpPr/>
            <p:nvPr/>
          </p:nvSpPr>
          <p:spPr>
            <a:xfrm>
              <a:off x="3975384" y="237389"/>
              <a:ext cx="40463" cy="29687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"/>
            <p:cNvSpPr/>
            <p:nvPr/>
          </p:nvSpPr>
          <p:spPr>
            <a:xfrm>
              <a:off x="3988185" y="281868"/>
              <a:ext cx="412" cy="2334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"/>
            <p:cNvSpPr/>
            <p:nvPr/>
          </p:nvSpPr>
          <p:spPr>
            <a:xfrm>
              <a:off x="4002702" y="66098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"/>
            <p:cNvSpPr/>
            <p:nvPr/>
          </p:nvSpPr>
          <p:spPr>
            <a:xfrm>
              <a:off x="3720626" y="-1006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"/>
            <p:cNvSpPr/>
            <p:nvPr/>
          </p:nvSpPr>
          <p:spPr>
            <a:xfrm>
              <a:off x="3977305" y="166930"/>
              <a:ext cx="38576" cy="3281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"/>
            <p:cNvSpPr/>
            <p:nvPr/>
          </p:nvSpPr>
          <p:spPr>
            <a:xfrm>
              <a:off x="3755255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"/>
            <p:cNvSpPr/>
            <p:nvPr/>
          </p:nvSpPr>
          <p:spPr>
            <a:xfrm>
              <a:off x="4126323" y="401508"/>
              <a:ext cx="43140" cy="36963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"/>
            <p:cNvSpPr/>
            <p:nvPr/>
          </p:nvSpPr>
          <p:spPr>
            <a:xfrm>
              <a:off x="3829970" y="-69088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"/>
            <p:cNvSpPr/>
            <p:nvPr/>
          </p:nvSpPr>
          <p:spPr>
            <a:xfrm>
              <a:off x="4087198" y="122761"/>
              <a:ext cx="41321" cy="3785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"/>
            <p:cNvSpPr/>
            <p:nvPr/>
          </p:nvSpPr>
          <p:spPr>
            <a:xfrm>
              <a:off x="3958773" y="313854"/>
              <a:ext cx="40875" cy="29481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"/>
            <p:cNvSpPr/>
            <p:nvPr/>
          </p:nvSpPr>
          <p:spPr>
            <a:xfrm>
              <a:off x="4074294" y="219509"/>
              <a:ext cx="42763" cy="28863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"/>
            <p:cNvSpPr/>
            <p:nvPr/>
          </p:nvSpPr>
          <p:spPr>
            <a:xfrm>
              <a:off x="3796096" y="150937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"/>
            <p:cNvSpPr/>
            <p:nvPr/>
          </p:nvSpPr>
          <p:spPr>
            <a:xfrm>
              <a:off x="4018592" y="135390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"/>
            <p:cNvSpPr/>
            <p:nvPr/>
          </p:nvSpPr>
          <p:spPr>
            <a:xfrm>
              <a:off x="3920849" y="491941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"/>
            <p:cNvSpPr/>
            <p:nvPr/>
          </p:nvSpPr>
          <p:spPr>
            <a:xfrm>
              <a:off x="3889858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"/>
            <p:cNvSpPr/>
            <p:nvPr/>
          </p:nvSpPr>
          <p:spPr>
            <a:xfrm>
              <a:off x="3932792" y="736162"/>
              <a:ext cx="39331" cy="32741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"/>
            <p:cNvSpPr/>
            <p:nvPr/>
          </p:nvSpPr>
          <p:spPr>
            <a:xfrm>
              <a:off x="4093410" y="213777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"/>
            <p:cNvSpPr/>
            <p:nvPr/>
          </p:nvSpPr>
          <p:spPr>
            <a:xfrm>
              <a:off x="4038841" y="264125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"/>
            <p:cNvSpPr/>
            <p:nvPr/>
          </p:nvSpPr>
          <p:spPr>
            <a:xfrm>
              <a:off x="3990107" y="73870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"/>
            <p:cNvSpPr/>
            <p:nvPr/>
          </p:nvSpPr>
          <p:spPr>
            <a:xfrm>
              <a:off x="4274757" y="441285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"/>
            <p:cNvSpPr/>
            <p:nvPr/>
          </p:nvSpPr>
          <p:spPr>
            <a:xfrm>
              <a:off x="4058095" y="687565"/>
              <a:ext cx="40292" cy="29721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"/>
            <p:cNvSpPr/>
            <p:nvPr/>
          </p:nvSpPr>
          <p:spPr>
            <a:xfrm>
              <a:off x="3907087" y="6838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"/>
            <p:cNvSpPr/>
            <p:nvPr/>
          </p:nvSpPr>
          <p:spPr>
            <a:xfrm>
              <a:off x="3955855" y="493005"/>
              <a:ext cx="41012" cy="29241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"/>
            <p:cNvSpPr/>
            <p:nvPr/>
          </p:nvSpPr>
          <p:spPr>
            <a:xfrm>
              <a:off x="3778867" y="-69534"/>
              <a:ext cx="40806" cy="29241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"/>
            <p:cNvSpPr/>
            <p:nvPr/>
          </p:nvSpPr>
          <p:spPr>
            <a:xfrm>
              <a:off x="4068185" y="361250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"/>
            <p:cNvSpPr/>
            <p:nvPr/>
          </p:nvSpPr>
          <p:spPr>
            <a:xfrm>
              <a:off x="4233882" y="257947"/>
              <a:ext cx="39640" cy="38027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"/>
            <p:cNvSpPr/>
            <p:nvPr/>
          </p:nvSpPr>
          <p:spPr>
            <a:xfrm>
              <a:off x="4052672" y="579766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"/>
            <p:cNvSpPr/>
            <p:nvPr/>
          </p:nvSpPr>
          <p:spPr>
            <a:xfrm>
              <a:off x="4056310" y="644974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"/>
            <p:cNvSpPr/>
            <p:nvPr/>
          </p:nvSpPr>
          <p:spPr>
            <a:xfrm>
              <a:off x="3886289" y="500521"/>
              <a:ext cx="40189" cy="29893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"/>
            <p:cNvSpPr/>
            <p:nvPr/>
          </p:nvSpPr>
          <p:spPr>
            <a:xfrm>
              <a:off x="3797846" y="477664"/>
              <a:ext cx="38953" cy="32844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"/>
            <p:cNvSpPr/>
            <p:nvPr/>
          </p:nvSpPr>
          <p:spPr>
            <a:xfrm>
              <a:off x="3751411" y="410808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"/>
            <p:cNvSpPr/>
            <p:nvPr/>
          </p:nvSpPr>
          <p:spPr>
            <a:xfrm>
              <a:off x="3822625" y="406141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"/>
            <p:cNvSpPr/>
            <p:nvPr/>
          </p:nvSpPr>
          <p:spPr>
            <a:xfrm>
              <a:off x="4199184" y="585326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"/>
            <p:cNvSpPr/>
            <p:nvPr/>
          </p:nvSpPr>
          <p:spPr>
            <a:xfrm>
              <a:off x="4028408" y="62980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"/>
            <p:cNvSpPr/>
            <p:nvPr/>
          </p:nvSpPr>
          <p:spPr>
            <a:xfrm>
              <a:off x="3865971" y="384554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"/>
            <p:cNvSpPr/>
            <p:nvPr/>
          </p:nvSpPr>
          <p:spPr>
            <a:xfrm>
              <a:off x="4094851" y="640478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"/>
            <p:cNvSpPr/>
            <p:nvPr/>
          </p:nvSpPr>
          <p:spPr>
            <a:xfrm>
              <a:off x="4003732" y="667385"/>
              <a:ext cx="39605" cy="37031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"/>
            <p:cNvSpPr/>
            <p:nvPr/>
          </p:nvSpPr>
          <p:spPr>
            <a:xfrm>
              <a:off x="4121003" y="131684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"/>
            <p:cNvSpPr/>
            <p:nvPr/>
          </p:nvSpPr>
          <p:spPr>
            <a:xfrm>
              <a:off x="4035821" y="323670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"/>
            <p:cNvSpPr/>
            <p:nvPr/>
          </p:nvSpPr>
          <p:spPr>
            <a:xfrm>
              <a:off x="3705285" y="-16990"/>
              <a:ext cx="40704" cy="29481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"/>
            <p:cNvSpPr/>
            <p:nvPr/>
          </p:nvSpPr>
          <p:spPr>
            <a:xfrm>
              <a:off x="4089154" y="552035"/>
              <a:ext cx="43346" cy="28383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"/>
            <p:cNvSpPr/>
            <p:nvPr/>
          </p:nvSpPr>
          <p:spPr>
            <a:xfrm>
              <a:off x="4201964" y="520735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"/>
            <p:cNvSpPr/>
            <p:nvPr/>
          </p:nvSpPr>
          <p:spPr>
            <a:xfrm>
              <a:off x="3920403" y="87823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"/>
            <p:cNvSpPr/>
            <p:nvPr/>
          </p:nvSpPr>
          <p:spPr>
            <a:xfrm>
              <a:off x="4098901" y="373880"/>
              <a:ext cx="42934" cy="28863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"/>
            <p:cNvSpPr/>
            <p:nvPr/>
          </p:nvSpPr>
          <p:spPr>
            <a:xfrm>
              <a:off x="4267344" y="767427"/>
              <a:ext cx="50965" cy="28829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"/>
            <p:cNvSpPr/>
            <p:nvPr/>
          </p:nvSpPr>
          <p:spPr>
            <a:xfrm>
              <a:off x="4201312" y="316463"/>
              <a:ext cx="42969" cy="29000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"/>
            <p:cNvSpPr/>
            <p:nvPr/>
          </p:nvSpPr>
          <p:spPr>
            <a:xfrm>
              <a:off x="4178489" y="719688"/>
              <a:ext cx="51480" cy="28966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"/>
            <p:cNvSpPr/>
            <p:nvPr/>
          </p:nvSpPr>
          <p:spPr>
            <a:xfrm>
              <a:off x="4189026" y="423026"/>
              <a:ext cx="51686" cy="34698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"/>
            <p:cNvSpPr/>
            <p:nvPr/>
          </p:nvSpPr>
          <p:spPr>
            <a:xfrm>
              <a:off x="4059468" y="-89097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"/>
            <p:cNvSpPr/>
            <p:nvPr/>
          </p:nvSpPr>
          <p:spPr>
            <a:xfrm>
              <a:off x="4112320" y="732970"/>
              <a:ext cx="39193" cy="32501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"/>
            <p:cNvSpPr/>
            <p:nvPr/>
          </p:nvSpPr>
          <p:spPr>
            <a:xfrm>
              <a:off x="4010047" y="177604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"/>
            <p:cNvSpPr/>
            <p:nvPr/>
          </p:nvSpPr>
          <p:spPr>
            <a:xfrm>
              <a:off x="3933170" y="443824"/>
              <a:ext cx="41562" cy="36757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"/>
            <p:cNvSpPr/>
            <p:nvPr/>
          </p:nvSpPr>
          <p:spPr>
            <a:xfrm>
              <a:off x="4090973" y="77151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"/>
            <p:cNvSpPr/>
            <p:nvPr/>
          </p:nvSpPr>
          <p:spPr>
            <a:xfrm>
              <a:off x="3818541" y="212507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"/>
            <p:cNvSpPr/>
            <p:nvPr/>
          </p:nvSpPr>
          <p:spPr>
            <a:xfrm>
              <a:off x="3986057" y="784450"/>
              <a:ext cx="40292" cy="29652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"/>
            <p:cNvSpPr/>
            <p:nvPr/>
          </p:nvSpPr>
          <p:spPr>
            <a:xfrm>
              <a:off x="3835598" y="316428"/>
              <a:ext cx="41150" cy="36722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"/>
            <p:cNvSpPr/>
            <p:nvPr/>
          </p:nvSpPr>
          <p:spPr>
            <a:xfrm>
              <a:off x="3985165" y="558247"/>
              <a:ext cx="39640" cy="3837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"/>
            <p:cNvSpPr/>
            <p:nvPr/>
          </p:nvSpPr>
          <p:spPr>
            <a:xfrm>
              <a:off x="4034963" y="-13318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"/>
            <p:cNvSpPr/>
            <p:nvPr/>
          </p:nvSpPr>
          <p:spPr>
            <a:xfrm>
              <a:off x="3977203" y="828037"/>
              <a:ext cx="50931" cy="28692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"/>
            <p:cNvSpPr/>
            <p:nvPr/>
          </p:nvSpPr>
          <p:spPr>
            <a:xfrm>
              <a:off x="3977134" y="403567"/>
              <a:ext cx="40498" cy="29412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"/>
            <p:cNvSpPr/>
            <p:nvPr/>
          </p:nvSpPr>
          <p:spPr>
            <a:xfrm>
              <a:off x="3922462" y="189204"/>
              <a:ext cx="38953" cy="3281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"/>
            <p:cNvSpPr/>
            <p:nvPr/>
          </p:nvSpPr>
          <p:spPr>
            <a:xfrm>
              <a:off x="3655315" y="61843"/>
              <a:ext cx="38850" cy="33084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"/>
            <p:cNvSpPr/>
            <p:nvPr/>
          </p:nvSpPr>
          <p:spPr>
            <a:xfrm>
              <a:off x="4176773" y="393580"/>
              <a:ext cx="42317" cy="36688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"/>
            <p:cNvSpPr/>
            <p:nvPr/>
          </p:nvSpPr>
          <p:spPr>
            <a:xfrm>
              <a:off x="4198669" y="623489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"/>
            <p:cNvSpPr/>
            <p:nvPr/>
          </p:nvSpPr>
          <p:spPr>
            <a:xfrm>
              <a:off x="3950948" y="683652"/>
              <a:ext cx="40429" cy="38267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"/>
            <p:cNvSpPr/>
            <p:nvPr/>
          </p:nvSpPr>
          <p:spPr>
            <a:xfrm>
              <a:off x="4188476" y="498873"/>
              <a:ext cx="51411" cy="28863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"/>
            <p:cNvSpPr/>
            <p:nvPr/>
          </p:nvSpPr>
          <p:spPr>
            <a:xfrm>
              <a:off x="3999202" y="498805"/>
              <a:ext cx="40154" cy="29927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"/>
            <p:cNvSpPr/>
            <p:nvPr/>
          </p:nvSpPr>
          <p:spPr>
            <a:xfrm>
              <a:off x="4036233" y="568886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"/>
            <p:cNvSpPr/>
            <p:nvPr/>
          </p:nvSpPr>
          <p:spPr>
            <a:xfrm>
              <a:off x="4091385" y="318831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"/>
            <p:cNvSpPr/>
            <p:nvPr/>
          </p:nvSpPr>
          <p:spPr>
            <a:xfrm>
              <a:off x="4047730" y="19663"/>
              <a:ext cx="41184" cy="36757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"/>
            <p:cNvSpPr/>
            <p:nvPr/>
          </p:nvSpPr>
          <p:spPr>
            <a:xfrm>
              <a:off x="4235941" y="442040"/>
              <a:ext cx="38747" cy="3281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"/>
            <p:cNvSpPr/>
            <p:nvPr/>
          </p:nvSpPr>
          <p:spPr>
            <a:xfrm>
              <a:off x="4140943" y="690139"/>
              <a:ext cx="39983" cy="38027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"/>
            <p:cNvSpPr/>
            <p:nvPr/>
          </p:nvSpPr>
          <p:spPr>
            <a:xfrm>
              <a:off x="4194723" y="562846"/>
              <a:ext cx="42969" cy="28932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"/>
            <p:cNvSpPr/>
            <p:nvPr/>
          </p:nvSpPr>
          <p:spPr>
            <a:xfrm>
              <a:off x="4249566" y="694497"/>
              <a:ext cx="40429" cy="38404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"/>
            <p:cNvSpPr/>
            <p:nvPr/>
          </p:nvSpPr>
          <p:spPr>
            <a:xfrm>
              <a:off x="4082668" y="60573"/>
              <a:ext cx="50622" cy="28726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"/>
            <p:cNvSpPr/>
            <p:nvPr/>
          </p:nvSpPr>
          <p:spPr>
            <a:xfrm>
              <a:off x="4357640" y="652318"/>
              <a:ext cx="50759" cy="34698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"/>
            <p:cNvSpPr/>
            <p:nvPr/>
          </p:nvSpPr>
          <p:spPr>
            <a:xfrm>
              <a:off x="3846031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"/>
            <p:cNvSpPr/>
            <p:nvPr/>
          </p:nvSpPr>
          <p:spPr>
            <a:xfrm>
              <a:off x="4233950" y="593597"/>
              <a:ext cx="40257" cy="29584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"/>
            <p:cNvSpPr/>
            <p:nvPr/>
          </p:nvSpPr>
          <p:spPr>
            <a:xfrm>
              <a:off x="4109403" y="456008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"/>
            <p:cNvSpPr/>
            <p:nvPr/>
          </p:nvSpPr>
          <p:spPr>
            <a:xfrm>
              <a:off x="4141355" y="155708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"/>
            <p:cNvSpPr/>
            <p:nvPr/>
          </p:nvSpPr>
          <p:spPr>
            <a:xfrm>
              <a:off x="4140428" y="460710"/>
              <a:ext cx="43278" cy="28657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"/>
            <p:cNvSpPr/>
            <p:nvPr/>
          </p:nvSpPr>
          <p:spPr>
            <a:xfrm>
              <a:off x="4257357" y="635707"/>
              <a:ext cx="43312" cy="28966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"/>
            <p:cNvSpPr/>
            <p:nvPr/>
          </p:nvSpPr>
          <p:spPr>
            <a:xfrm>
              <a:off x="4293358" y="629530"/>
              <a:ext cx="40806" cy="38198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"/>
            <p:cNvSpPr/>
            <p:nvPr/>
          </p:nvSpPr>
          <p:spPr>
            <a:xfrm>
              <a:off x="4307189" y="591400"/>
              <a:ext cx="40738" cy="38130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"/>
            <p:cNvSpPr/>
            <p:nvPr/>
          </p:nvSpPr>
          <p:spPr>
            <a:xfrm>
              <a:off x="4206289" y="689761"/>
              <a:ext cx="43312" cy="28829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"/>
            <p:cNvSpPr/>
            <p:nvPr/>
          </p:nvSpPr>
          <p:spPr>
            <a:xfrm>
              <a:off x="4326203" y="650911"/>
              <a:ext cx="40360" cy="37958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"/>
            <p:cNvSpPr/>
            <p:nvPr/>
          </p:nvSpPr>
          <p:spPr>
            <a:xfrm>
              <a:off x="4346280" y="546647"/>
              <a:ext cx="38885" cy="34183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"/>
            <p:cNvSpPr/>
            <p:nvPr/>
          </p:nvSpPr>
          <p:spPr>
            <a:xfrm>
              <a:off x="3877880" y="106356"/>
              <a:ext cx="53676" cy="29893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"/>
            <p:cNvSpPr/>
            <p:nvPr/>
          </p:nvSpPr>
          <p:spPr>
            <a:xfrm>
              <a:off x="4232166" y="755518"/>
              <a:ext cx="38885" cy="3432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"/>
            <p:cNvSpPr/>
            <p:nvPr/>
          </p:nvSpPr>
          <p:spPr>
            <a:xfrm>
              <a:off x="3389438" y="-109689"/>
              <a:ext cx="1287343" cy="1264109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"/>
            <p:cNvSpPr/>
            <p:nvPr/>
          </p:nvSpPr>
          <p:spPr>
            <a:xfrm>
              <a:off x="3427396" y="-109689"/>
              <a:ext cx="1211050" cy="1223302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9" name="Google Shape;2349;p3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2350" name="Google Shape;2350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8" name="Google Shape;2358;p3"/>
            <p:cNvGrpSpPr/>
            <p:nvPr/>
          </p:nvGrpSpPr>
          <p:grpSpPr>
            <a:xfrm>
              <a:off x="8402871" y="1367290"/>
              <a:ext cx="637872" cy="599708"/>
              <a:chOff x="1071450" y="3263575"/>
              <a:chExt cx="464650" cy="436850"/>
            </a:xfrm>
          </p:grpSpPr>
          <p:sp>
            <p:nvSpPr>
              <p:cNvPr id="2359" name="Google Shape;2359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7" name="Google Shape;2367;p3"/>
            <p:cNvGrpSpPr/>
            <p:nvPr/>
          </p:nvGrpSpPr>
          <p:grpSpPr>
            <a:xfrm>
              <a:off x="5841484" y="3139832"/>
              <a:ext cx="637872" cy="599708"/>
              <a:chOff x="1071450" y="3263575"/>
              <a:chExt cx="464650" cy="436850"/>
            </a:xfrm>
          </p:grpSpPr>
          <p:sp>
            <p:nvSpPr>
              <p:cNvPr id="2368" name="Google Shape;2368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6" name="Google Shape;2376;p3"/>
          <p:cNvSpPr/>
          <p:nvPr/>
        </p:nvSpPr>
        <p:spPr>
          <a:xfrm rot="-5660446" flipH="1">
            <a:off x="185480" y="1156096"/>
            <a:ext cx="6668426" cy="3058510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3"/>
          <p:cNvSpPr/>
          <p:nvPr/>
        </p:nvSpPr>
        <p:spPr>
          <a:xfrm>
            <a:off x="0" y="0"/>
            <a:ext cx="2499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3"/>
          <p:cNvSpPr txBox="1">
            <a:spLocks noGrp="1"/>
          </p:cNvSpPr>
          <p:nvPr>
            <p:ph type="title"/>
          </p:nvPr>
        </p:nvSpPr>
        <p:spPr>
          <a:xfrm>
            <a:off x="616667" y="1918363"/>
            <a:ext cx="55200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79" name="Google Shape;2379;p3"/>
          <p:cNvSpPr txBox="1">
            <a:spLocks noGrp="1"/>
          </p:cNvSpPr>
          <p:nvPr>
            <p:ph type="subTitle" idx="1"/>
          </p:nvPr>
        </p:nvSpPr>
        <p:spPr>
          <a:xfrm>
            <a:off x="616675" y="3370375"/>
            <a:ext cx="29007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 2">
  <p:cSld name="CUSTOM_10_1">
    <p:bg>
      <p:bgPr>
        <a:solidFill>
          <a:schemeClr val="dk2"/>
        </a:solidFill>
        <a:effectLst/>
      </p:bgPr>
    </p:bg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36"/>
          <p:cNvSpPr txBox="1">
            <a:spLocks noGrp="1"/>
          </p:cNvSpPr>
          <p:nvPr>
            <p:ph type="title" hasCustomPrompt="1"/>
          </p:nvPr>
        </p:nvSpPr>
        <p:spPr>
          <a:xfrm>
            <a:off x="2403729" y="647025"/>
            <a:ext cx="4336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5250" name="Google Shape;5250;p36"/>
          <p:cNvSpPr txBox="1">
            <a:spLocks noGrp="1"/>
          </p:cNvSpPr>
          <p:nvPr>
            <p:ph type="subTitle" idx="1"/>
          </p:nvPr>
        </p:nvSpPr>
        <p:spPr>
          <a:xfrm>
            <a:off x="2249400" y="1188825"/>
            <a:ext cx="46452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1" name="Google Shape;5251;p36"/>
          <p:cNvSpPr txBox="1">
            <a:spLocks noGrp="1"/>
          </p:cNvSpPr>
          <p:nvPr>
            <p:ph type="title" idx="2" hasCustomPrompt="1"/>
          </p:nvPr>
        </p:nvSpPr>
        <p:spPr>
          <a:xfrm>
            <a:off x="2403729" y="3489075"/>
            <a:ext cx="4336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5252" name="Google Shape;5252;p36"/>
          <p:cNvSpPr txBox="1">
            <a:spLocks noGrp="1"/>
          </p:cNvSpPr>
          <p:nvPr>
            <p:ph type="subTitle" idx="3"/>
          </p:nvPr>
        </p:nvSpPr>
        <p:spPr>
          <a:xfrm>
            <a:off x="2249400" y="4030875"/>
            <a:ext cx="46452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3" name="Google Shape;5253;p36"/>
          <p:cNvSpPr txBox="1">
            <a:spLocks noGrp="1"/>
          </p:cNvSpPr>
          <p:nvPr>
            <p:ph type="title" idx="4" hasCustomPrompt="1"/>
          </p:nvPr>
        </p:nvSpPr>
        <p:spPr>
          <a:xfrm>
            <a:off x="2403729" y="2068050"/>
            <a:ext cx="4336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5254" name="Google Shape;5254;p36"/>
          <p:cNvSpPr txBox="1">
            <a:spLocks noGrp="1"/>
          </p:cNvSpPr>
          <p:nvPr>
            <p:ph type="subTitle" idx="5"/>
          </p:nvPr>
        </p:nvSpPr>
        <p:spPr>
          <a:xfrm>
            <a:off x="2249400" y="2609850"/>
            <a:ext cx="46452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5" name="Google Shape;5255;p36"/>
          <p:cNvSpPr/>
          <p:nvPr/>
        </p:nvSpPr>
        <p:spPr>
          <a:xfrm rot="-7416596" flipH="1">
            <a:off x="-2412682" y="980193"/>
            <a:ext cx="5899670" cy="38262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36"/>
          <p:cNvSpPr/>
          <p:nvPr/>
        </p:nvSpPr>
        <p:spPr>
          <a:xfrm rot="3383404" flipH="1">
            <a:off x="5816918" y="658606"/>
            <a:ext cx="5899670" cy="38262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6_1">
    <p:bg>
      <p:bgPr>
        <a:solidFill>
          <a:schemeClr val="dk2"/>
        </a:solidFill>
        <a:effectLst/>
      </p:bgPr>
    </p:bg>
    <p:spTree>
      <p:nvGrpSpPr>
        <p:cNvPr id="1" name="Shape 5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2" name="Google Shape;5992;p42"/>
          <p:cNvSpPr/>
          <p:nvPr/>
        </p:nvSpPr>
        <p:spPr>
          <a:xfrm rot="-10183905">
            <a:off x="5252109" y="774329"/>
            <a:ext cx="6366980" cy="4379672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3" name="Google Shape;5993;p42"/>
          <p:cNvSpPr/>
          <p:nvPr/>
        </p:nvSpPr>
        <p:spPr>
          <a:xfrm rot="-10077096">
            <a:off x="5051738" y="2898882"/>
            <a:ext cx="5020648" cy="32561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4" name="Google Shape;5994;p42"/>
          <p:cNvSpPr txBox="1">
            <a:spLocks noGrp="1"/>
          </p:cNvSpPr>
          <p:nvPr>
            <p:ph type="title"/>
          </p:nvPr>
        </p:nvSpPr>
        <p:spPr>
          <a:xfrm>
            <a:off x="781500" y="1321200"/>
            <a:ext cx="43026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95" name="Google Shape;5995;p42"/>
          <p:cNvSpPr txBox="1">
            <a:spLocks noGrp="1"/>
          </p:cNvSpPr>
          <p:nvPr>
            <p:ph type="subTitle" idx="1"/>
          </p:nvPr>
        </p:nvSpPr>
        <p:spPr>
          <a:xfrm>
            <a:off x="781500" y="2817425"/>
            <a:ext cx="38520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96" name="Google Shape;5996;p42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6_1_2">
    <p:bg>
      <p:bgPr>
        <a:solidFill>
          <a:schemeClr val="accent6"/>
        </a:solidFill>
        <a:effectLst/>
      </p:bgPr>
    </p:bg>
    <p:spTree>
      <p:nvGrpSpPr>
        <p:cNvPr id="1" name="Shape 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8" name="Google Shape;5998;p43"/>
          <p:cNvSpPr/>
          <p:nvPr/>
        </p:nvSpPr>
        <p:spPr>
          <a:xfrm rot="-10183905">
            <a:off x="5252109" y="774329"/>
            <a:ext cx="6366980" cy="4379672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9" name="Google Shape;5999;p43"/>
          <p:cNvSpPr/>
          <p:nvPr/>
        </p:nvSpPr>
        <p:spPr>
          <a:xfrm rot="-10077096">
            <a:off x="5051738" y="2898882"/>
            <a:ext cx="5020648" cy="32561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0" name="Google Shape;6000;p43"/>
          <p:cNvSpPr/>
          <p:nvPr/>
        </p:nvSpPr>
        <p:spPr>
          <a:xfrm rot="10800000" flipH="1">
            <a:off x="-1139737" y="-1213500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1" name="Google Shape;6001;p43"/>
          <p:cNvSpPr txBox="1">
            <a:spLocks noGrp="1"/>
          </p:cNvSpPr>
          <p:nvPr>
            <p:ph type="subTitle" idx="1"/>
          </p:nvPr>
        </p:nvSpPr>
        <p:spPr>
          <a:xfrm>
            <a:off x="752475" y="1950700"/>
            <a:ext cx="2850300" cy="22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2" name="Google Shape;6002;p43"/>
          <p:cNvSpPr txBox="1">
            <a:spLocks noGrp="1"/>
          </p:cNvSpPr>
          <p:nvPr>
            <p:ph type="title"/>
          </p:nvPr>
        </p:nvSpPr>
        <p:spPr>
          <a:xfrm>
            <a:off x="713225" y="917450"/>
            <a:ext cx="2850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6_1_1">
    <p:bg>
      <p:bgPr>
        <a:solidFill>
          <a:schemeClr val="accent6"/>
        </a:solidFill>
        <a:effectLst/>
      </p:bgPr>
    </p:bg>
    <p:spTree>
      <p:nvGrpSpPr>
        <p:cNvPr id="1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4" name="Google Shape;6004;p44"/>
          <p:cNvGrpSpPr/>
          <p:nvPr/>
        </p:nvGrpSpPr>
        <p:grpSpPr>
          <a:xfrm rot="2291294">
            <a:off x="5479442" y="218193"/>
            <a:ext cx="2466202" cy="1930024"/>
            <a:chOff x="5037718" y="3139958"/>
            <a:chExt cx="1594731" cy="1247906"/>
          </a:xfrm>
        </p:grpSpPr>
        <p:sp>
          <p:nvSpPr>
            <p:cNvPr id="6005" name="Google Shape;6005;p44"/>
            <p:cNvSpPr/>
            <p:nvPr/>
          </p:nvSpPr>
          <p:spPr>
            <a:xfrm rot="1411354" flipH="1">
              <a:off x="5137925" y="3373892"/>
              <a:ext cx="1334682" cy="780040"/>
            </a:xfrm>
            <a:custGeom>
              <a:avLst/>
              <a:gdLst/>
              <a:ahLst/>
              <a:cxnLst/>
              <a:rect l="l" t="t" r="r" b="b"/>
              <a:pathLst>
                <a:path w="19819" h="11583" extrusionOk="0">
                  <a:moveTo>
                    <a:pt x="4064" y="8658"/>
                  </a:moveTo>
                  <a:cubicBezTo>
                    <a:pt x="4710" y="8658"/>
                    <a:pt x="5934" y="9570"/>
                    <a:pt x="5596" y="9887"/>
                  </a:cubicBezTo>
                  <a:cubicBezTo>
                    <a:pt x="5486" y="9988"/>
                    <a:pt x="5341" y="10031"/>
                    <a:pt x="5180" y="10031"/>
                  </a:cubicBezTo>
                  <a:cubicBezTo>
                    <a:pt x="4460" y="10031"/>
                    <a:pt x="3424" y="9168"/>
                    <a:pt x="3773" y="8768"/>
                  </a:cubicBezTo>
                  <a:cubicBezTo>
                    <a:pt x="3839" y="8691"/>
                    <a:pt x="3941" y="8658"/>
                    <a:pt x="4064" y="8658"/>
                  </a:cubicBezTo>
                  <a:close/>
                  <a:moveTo>
                    <a:pt x="4231" y="1"/>
                  </a:moveTo>
                  <a:cubicBezTo>
                    <a:pt x="3626" y="1"/>
                    <a:pt x="1800" y="1155"/>
                    <a:pt x="906" y="2895"/>
                  </a:cubicBezTo>
                  <a:cubicBezTo>
                    <a:pt x="0" y="4668"/>
                    <a:pt x="1271" y="6190"/>
                    <a:pt x="1271" y="6190"/>
                  </a:cubicBezTo>
                  <a:cubicBezTo>
                    <a:pt x="1321" y="10868"/>
                    <a:pt x="3760" y="11333"/>
                    <a:pt x="5722" y="11559"/>
                  </a:cubicBezTo>
                  <a:cubicBezTo>
                    <a:pt x="5873" y="11575"/>
                    <a:pt x="6023" y="11583"/>
                    <a:pt x="6172" y="11583"/>
                  </a:cubicBezTo>
                  <a:cubicBezTo>
                    <a:pt x="8006" y="11583"/>
                    <a:pt x="9548" y="10437"/>
                    <a:pt x="9583" y="10088"/>
                  </a:cubicBezTo>
                  <a:cubicBezTo>
                    <a:pt x="9633" y="9711"/>
                    <a:pt x="5269" y="7246"/>
                    <a:pt x="6150" y="6730"/>
                  </a:cubicBezTo>
                  <a:cubicBezTo>
                    <a:pt x="6213" y="6695"/>
                    <a:pt x="6291" y="6678"/>
                    <a:pt x="6379" y="6678"/>
                  </a:cubicBezTo>
                  <a:cubicBezTo>
                    <a:pt x="7535" y="6678"/>
                    <a:pt x="10632" y="9502"/>
                    <a:pt x="10878" y="9572"/>
                  </a:cubicBezTo>
                  <a:cubicBezTo>
                    <a:pt x="10886" y="9576"/>
                    <a:pt x="10897" y="9577"/>
                    <a:pt x="10910" y="9577"/>
                  </a:cubicBezTo>
                  <a:cubicBezTo>
                    <a:pt x="11292" y="9577"/>
                    <a:pt x="13470" y="8187"/>
                    <a:pt x="13518" y="7762"/>
                  </a:cubicBezTo>
                  <a:cubicBezTo>
                    <a:pt x="13569" y="7321"/>
                    <a:pt x="10123" y="5347"/>
                    <a:pt x="11469" y="5159"/>
                  </a:cubicBezTo>
                  <a:cubicBezTo>
                    <a:pt x="11529" y="5151"/>
                    <a:pt x="11590" y="5147"/>
                    <a:pt x="11651" y="5147"/>
                  </a:cubicBezTo>
                  <a:cubicBezTo>
                    <a:pt x="12950" y="5147"/>
                    <a:pt x="14244" y="6868"/>
                    <a:pt x="14700" y="7120"/>
                  </a:cubicBezTo>
                  <a:cubicBezTo>
                    <a:pt x="14780" y="7165"/>
                    <a:pt x="14852" y="7184"/>
                    <a:pt x="14921" y="7184"/>
                  </a:cubicBezTo>
                  <a:cubicBezTo>
                    <a:pt x="15253" y="7184"/>
                    <a:pt x="15537" y="6755"/>
                    <a:pt x="16429" y="6755"/>
                  </a:cubicBezTo>
                  <a:cubicBezTo>
                    <a:pt x="16439" y="6755"/>
                    <a:pt x="16450" y="6755"/>
                    <a:pt x="16461" y="6756"/>
                  </a:cubicBezTo>
                  <a:cubicBezTo>
                    <a:pt x="17271" y="6774"/>
                    <a:pt x="18591" y="7200"/>
                    <a:pt x="19268" y="7200"/>
                  </a:cubicBezTo>
                  <a:cubicBezTo>
                    <a:pt x="19505" y="7200"/>
                    <a:pt x="19663" y="7147"/>
                    <a:pt x="19693" y="7007"/>
                  </a:cubicBezTo>
                  <a:cubicBezTo>
                    <a:pt x="19818" y="6466"/>
                    <a:pt x="17215" y="3914"/>
                    <a:pt x="16800" y="3650"/>
                  </a:cubicBezTo>
                  <a:cubicBezTo>
                    <a:pt x="16710" y="3590"/>
                    <a:pt x="16574" y="3570"/>
                    <a:pt x="16416" y="3570"/>
                  </a:cubicBezTo>
                  <a:cubicBezTo>
                    <a:pt x="16099" y="3570"/>
                    <a:pt x="15691" y="3651"/>
                    <a:pt x="15376" y="3651"/>
                  </a:cubicBezTo>
                  <a:cubicBezTo>
                    <a:pt x="15154" y="3651"/>
                    <a:pt x="14979" y="3611"/>
                    <a:pt x="14914" y="3474"/>
                  </a:cubicBezTo>
                  <a:cubicBezTo>
                    <a:pt x="14738" y="3071"/>
                    <a:pt x="16222" y="3222"/>
                    <a:pt x="16247" y="2958"/>
                  </a:cubicBezTo>
                  <a:cubicBezTo>
                    <a:pt x="16285" y="2694"/>
                    <a:pt x="13606" y="1223"/>
                    <a:pt x="13015" y="1160"/>
                  </a:cubicBezTo>
                  <a:cubicBezTo>
                    <a:pt x="13004" y="1158"/>
                    <a:pt x="12991" y="1158"/>
                    <a:pt x="12978" y="1158"/>
                  </a:cubicBezTo>
                  <a:cubicBezTo>
                    <a:pt x="12320" y="1158"/>
                    <a:pt x="9777" y="2903"/>
                    <a:pt x="9223" y="2903"/>
                  </a:cubicBezTo>
                  <a:cubicBezTo>
                    <a:pt x="9202" y="2903"/>
                    <a:pt x="9183" y="2901"/>
                    <a:pt x="9168" y="2895"/>
                  </a:cubicBezTo>
                  <a:cubicBezTo>
                    <a:pt x="8740" y="2732"/>
                    <a:pt x="11582" y="1198"/>
                    <a:pt x="11657" y="1034"/>
                  </a:cubicBezTo>
                  <a:cubicBezTo>
                    <a:pt x="11745" y="883"/>
                    <a:pt x="9884" y="632"/>
                    <a:pt x="8866" y="594"/>
                  </a:cubicBezTo>
                  <a:cubicBezTo>
                    <a:pt x="8863" y="594"/>
                    <a:pt x="8860" y="594"/>
                    <a:pt x="8857" y="594"/>
                  </a:cubicBezTo>
                  <a:cubicBezTo>
                    <a:pt x="7925" y="594"/>
                    <a:pt x="6336" y="2608"/>
                    <a:pt x="5647" y="3235"/>
                  </a:cubicBezTo>
                  <a:cubicBezTo>
                    <a:pt x="5236" y="3615"/>
                    <a:pt x="4803" y="3848"/>
                    <a:pt x="4452" y="3848"/>
                  </a:cubicBezTo>
                  <a:cubicBezTo>
                    <a:pt x="4222" y="3848"/>
                    <a:pt x="4028" y="3748"/>
                    <a:pt x="3899" y="3524"/>
                  </a:cubicBezTo>
                  <a:cubicBezTo>
                    <a:pt x="3521" y="2895"/>
                    <a:pt x="7181" y="820"/>
                    <a:pt x="7218" y="493"/>
                  </a:cubicBezTo>
                  <a:cubicBezTo>
                    <a:pt x="7244" y="154"/>
                    <a:pt x="4829" y="66"/>
                    <a:pt x="4276" y="3"/>
                  </a:cubicBezTo>
                  <a:cubicBezTo>
                    <a:pt x="4262" y="1"/>
                    <a:pt x="4247" y="1"/>
                    <a:pt x="4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44"/>
            <p:cNvSpPr/>
            <p:nvPr/>
          </p:nvSpPr>
          <p:spPr>
            <a:xfrm rot="1411354" flipH="1">
              <a:off x="5258503" y="3436005"/>
              <a:ext cx="1202621" cy="519758"/>
            </a:xfrm>
            <a:custGeom>
              <a:avLst/>
              <a:gdLst/>
              <a:ahLst/>
              <a:cxnLst/>
              <a:rect l="l" t="t" r="r" b="b"/>
              <a:pathLst>
                <a:path w="17858" h="7718" extrusionOk="0">
                  <a:moveTo>
                    <a:pt x="3671" y="0"/>
                  </a:moveTo>
                  <a:cubicBezTo>
                    <a:pt x="3513" y="0"/>
                    <a:pt x="3365" y="12"/>
                    <a:pt x="3245" y="37"/>
                  </a:cubicBezTo>
                  <a:cubicBezTo>
                    <a:pt x="2616" y="162"/>
                    <a:pt x="1673" y="1106"/>
                    <a:pt x="1007" y="2225"/>
                  </a:cubicBezTo>
                  <a:cubicBezTo>
                    <a:pt x="1" y="3922"/>
                    <a:pt x="755" y="4450"/>
                    <a:pt x="1133" y="4941"/>
                  </a:cubicBezTo>
                  <a:cubicBezTo>
                    <a:pt x="1133" y="4941"/>
                    <a:pt x="1636" y="6953"/>
                    <a:pt x="2880" y="7368"/>
                  </a:cubicBezTo>
                  <a:cubicBezTo>
                    <a:pt x="3272" y="7494"/>
                    <a:pt x="3641" y="7546"/>
                    <a:pt x="3957" y="7546"/>
                  </a:cubicBezTo>
                  <a:cubicBezTo>
                    <a:pt x="4645" y="7546"/>
                    <a:pt x="5081" y="7299"/>
                    <a:pt x="4943" y="7041"/>
                  </a:cubicBezTo>
                  <a:cubicBezTo>
                    <a:pt x="4729" y="6676"/>
                    <a:pt x="4980" y="5381"/>
                    <a:pt x="5597" y="5180"/>
                  </a:cubicBezTo>
                  <a:cubicBezTo>
                    <a:pt x="5622" y="5172"/>
                    <a:pt x="5650" y="5168"/>
                    <a:pt x="5681" y="5168"/>
                  </a:cubicBezTo>
                  <a:cubicBezTo>
                    <a:pt x="6419" y="5168"/>
                    <a:pt x="8703" y="7392"/>
                    <a:pt x="9608" y="7670"/>
                  </a:cubicBezTo>
                  <a:cubicBezTo>
                    <a:pt x="9720" y="7702"/>
                    <a:pt x="9827" y="7717"/>
                    <a:pt x="9928" y="7717"/>
                  </a:cubicBezTo>
                  <a:cubicBezTo>
                    <a:pt x="10680" y="7717"/>
                    <a:pt x="11130" y="6896"/>
                    <a:pt x="11130" y="6475"/>
                  </a:cubicBezTo>
                  <a:cubicBezTo>
                    <a:pt x="11130" y="5985"/>
                    <a:pt x="9030" y="4815"/>
                    <a:pt x="8740" y="4287"/>
                  </a:cubicBezTo>
                  <a:cubicBezTo>
                    <a:pt x="8439" y="3746"/>
                    <a:pt x="9558" y="3671"/>
                    <a:pt x="11255" y="3671"/>
                  </a:cubicBezTo>
                  <a:cubicBezTo>
                    <a:pt x="12953" y="3671"/>
                    <a:pt x="13368" y="4124"/>
                    <a:pt x="13569" y="4589"/>
                  </a:cubicBezTo>
                  <a:cubicBezTo>
                    <a:pt x="13748" y="4981"/>
                    <a:pt x="14207" y="5903"/>
                    <a:pt x="14741" y="5903"/>
                  </a:cubicBezTo>
                  <a:cubicBezTo>
                    <a:pt x="14806" y="5903"/>
                    <a:pt x="14873" y="5889"/>
                    <a:pt x="14940" y="5859"/>
                  </a:cubicBezTo>
                  <a:cubicBezTo>
                    <a:pt x="15048" y="5807"/>
                    <a:pt x="15206" y="5787"/>
                    <a:pt x="15394" y="5787"/>
                  </a:cubicBezTo>
                  <a:cubicBezTo>
                    <a:pt x="16071" y="5787"/>
                    <a:pt x="17128" y="6051"/>
                    <a:pt x="17574" y="6051"/>
                  </a:cubicBezTo>
                  <a:cubicBezTo>
                    <a:pt x="17693" y="6051"/>
                    <a:pt x="17769" y="6032"/>
                    <a:pt x="17782" y="5985"/>
                  </a:cubicBezTo>
                  <a:cubicBezTo>
                    <a:pt x="17857" y="5695"/>
                    <a:pt x="17077" y="4614"/>
                    <a:pt x="16537" y="3998"/>
                  </a:cubicBezTo>
                  <a:cubicBezTo>
                    <a:pt x="16261" y="3690"/>
                    <a:pt x="15859" y="3605"/>
                    <a:pt x="15458" y="3605"/>
                  </a:cubicBezTo>
                  <a:cubicBezTo>
                    <a:pt x="15073" y="3605"/>
                    <a:pt x="14689" y="3684"/>
                    <a:pt x="14424" y="3721"/>
                  </a:cubicBezTo>
                  <a:cubicBezTo>
                    <a:pt x="14401" y="3724"/>
                    <a:pt x="14378" y="3726"/>
                    <a:pt x="14355" y="3726"/>
                  </a:cubicBezTo>
                  <a:cubicBezTo>
                    <a:pt x="13847" y="3726"/>
                    <a:pt x="13318" y="2963"/>
                    <a:pt x="13318" y="2602"/>
                  </a:cubicBezTo>
                  <a:cubicBezTo>
                    <a:pt x="13318" y="2237"/>
                    <a:pt x="12198" y="1609"/>
                    <a:pt x="11331" y="1533"/>
                  </a:cubicBezTo>
                  <a:cubicBezTo>
                    <a:pt x="11306" y="1531"/>
                    <a:pt x="11282" y="1530"/>
                    <a:pt x="11258" y="1530"/>
                  </a:cubicBezTo>
                  <a:cubicBezTo>
                    <a:pt x="10444" y="1530"/>
                    <a:pt x="9915" y="2731"/>
                    <a:pt x="9231" y="2853"/>
                  </a:cubicBezTo>
                  <a:cubicBezTo>
                    <a:pt x="8948" y="2904"/>
                    <a:pt x="8683" y="2952"/>
                    <a:pt x="8471" y="2952"/>
                  </a:cubicBezTo>
                  <a:cubicBezTo>
                    <a:pt x="8155" y="2952"/>
                    <a:pt x="7956" y="2845"/>
                    <a:pt x="7986" y="2476"/>
                  </a:cubicBezTo>
                  <a:cubicBezTo>
                    <a:pt x="8036" y="1860"/>
                    <a:pt x="8690" y="502"/>
                    <a:pt x="8036" y="502"/>
                  </a:cubicBezTo>
                  <a:cubicBezTo>
                    <a:pt x="7370" y="502"/>
                    <a:pt x="6753" y="1609"/>
                    <a:pt x="6250" y="2426"/>
                  </a:cubicBezTo>
                  <a:cubicBezTo>
                    <a:pt x="5916" y="3000"/>
                    <a:pt x="5127" y="3609"/>
                    <a:pt x="4157" y="3609"/>
                  </a:cubicBezTo>
                  <a:cubicBezTo>
                    <a:pt x="3703" y="3609"/>
                    <a:pt x="3210" y="3475"/>
                    <a:pt x="2704" y="3143"/>
                  </a:cubicBezTo>
                  <a:cubicBezTo>
                    <a:pt x="1711" y="2476"/>
                    <a:pt x="4767" y="779"/>
                    <a:pt x="4968" y="452"/>
                  </a:cubicBezTo>
                  <a:cubicBezTo>
                    <a:pt x="5129" y="190"/>
                    <a:pt x="4313" y="0"/>
                    <a:pt x="367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44"/>
            <p:cNvSpPr/>
            <p:nvPr/>
          </p:nvSpPr>
          <p:spPr>
            <a:xfrm rot="1411354" flipH="1">
              <a:off x="5292482" y="3689456"/>
              <a:ext cx="1322829" cy="361298"/>
            </a:xfrm>
            <a:custGeom>
              <a:avLst/>
              <a:gdLst/>
              <a:ahLst/>
              <a:cxnLst/>
              <a:rect l="l" t="t" r="r" b="b"/>
              <a:pathLst>
                <a:path w="19643" h="5365" extrusionOk="0">
                  <a:moveTo>
                    <a:pt x="12210" y="1"/>
                  </a:moveTo>
                  <a:cubicBezTo>
                    <a:pt x="11883" y="1"/>
                    <a:pt x="11569" y="39"/>
                    <a:pt x="11242" y="51"/>
                  </a:cubicBezTo>
                  <a:cubicBezTo>
                    <a:pt x="11079" y="51"/>
                    <a:pt x="10903" y="76"/>
                    <a:pt x="10752" y="101"/>
                  </a:cubicBezTo>
                  <a:cubicBezTo>
                    <a:pt x="10588" y="127"/>
                    <a:pt x="10425" y="139"/>
                    <a:pt x="10261" y="164"/>
                  </a:cubicBezTo>
                  <a:cubicBezTo>
                    <a:pt x="10186" y="177"/>
                    <a:pt x="10110" y="177"/>
                    <a:pt x="10010" y="189"/>
                  </a:cubicBezTo>
                  <a:lnTo>
                    <a:pt x="9771" y="240"/>
                  </a:lnTo>
                  <a:lnTo>
                    <a:pt x="9293" y="328"/>
                  </a:lnTo>
                  <a:lnTo>
                    <a:pt x="8803" y="428"/>
                  </a:lnTo>
                  <a:cubicBezTo>
                    <a:pt x="8627" y="479"/>
                    <a:pt x="8476" y="516"/>
                    <a:pt x="8312" y="554"/>
                  </a:cubicBezTo>
                  <a:cubicBezTo>
                    <a:pt x="8149" y="604"/>
                    <a:pt x="7985" y="630"/>
                    <a:pt x="7834" y="680"/>
                  </a:cubicBezTo>
                  <a:lnTo>
                    <a:pt x="7595" y="743"/>
                  </a:lnTo>
                  <a:lnTo>
                    <a:pt x="7357" y="818"/>
                  </a:lnTo>
                  <a:cubicBezTo>
                    <a:pt x="7042" y="919"/>
                    <a:pt x="6728" y="994"/>
                    <a:pt x="6426" y="1107"/>
                  </a:cubicBezTo>
                  <a:cubicBezTo>
                    <a:pt x="6137" y="1221"/>
                    <a:pt x="5835" y="1321"/>
                    <a:pt x="5546" y="1434"/>
                  </a:cubicBezTo>
                  <a:cubicBezTo>
                    <a:pt x="5269" y="1560"/>
                    <a:pt x="4980" y="1673"/>
                    <a:pt x="4716" y="1799"/>
                  </a:cubicBezTo>
                  <a:cubicBezTo>
                    <a:pt x="4452" y="1925"/>
                    <a:pt x="4188" y="2063"/>
                    <a:pt x="3936" y="2189"/>
                  </a:cubicBezTo>
                  <a:cubicBezTo>
                    <a:pt x="3433" y="2453"/>
                    <a:pt x="2955" y="2742"/>
                    <a:pt x="2553" y="3006"/>
                  </a:cubicBezTo>
                  <a:cubicBezTo>
                    <a:pt x="1710" y="3534"/>
                    <a:pt x="1082" y="4088"/>
                    <a:pt x="667" y="4477"/>
                  </a:cubicBezTo>
                  <a:cubicBezTo>
                    <a:pt x="440" y="4691"/>
                    <a:pt x="302" y="4867"/>
                    <a:pt x="189" y="4968"/>
                  </a:cubicBezTo>
                  <a:cubicBezTo>
                    <a:pt x="139" y="5031"/>
                    <a:pt x="113" y="5081"/>
                    <a:pt x="76" y="5106"/>
                  </a:cubicBezTo>
                  <a:lnTo>
                    <a:pt x="38" y="5156"/>
                  </a:lnTo>
                  <a:cubicBezTo>
                    <a:pt x="0" y="5207"/>
                    <a:pt x="0" y="5282"/>
                    <a:pt x="51" y="5333"/>
                  </a:cubicBezTo>
                  <a:cubicBezTo>
                    <a:pt x="73" y="5355"/>
                    <a:pt x="99" y="5365"/>
                    <a:pt x="127" y="5365"/>
                  </a:cubicBezTo>
                  <a:cubicBezTo>
                    <a:pt x="162" y="5365"/>
                    <a:pt x="198" y="5348"/>
                    <a:pt x="227" y="5320"/>
                  </a:cubicBezTo>
                  <a:cubicBezTo>
                    <a:pt x="227" y="5320"/>
                    <a:pt x="227" y="5295"/>
                    <a:pt x="252" y="5270"/>
                  </a:cubicBezTo>
                  <a:cubicBezTo>
                    <a:pt x="264" y="5232"/>
                    <a:pt x="315" y="5194"/>
                    <a:pt x="365" y="5144"/>
                  </a:cubicBezTo>
                  <a:cubicBezTo>
                    <a:pt x="453" y="5043"/>
                    <a:pt x="629" y="4892"/>
                    <a:pt x="830" y="4704"/>
                  </a:cubicBezTo>
                  <a:cubicBezTo>
                    <a:pt x="1044" y="4515"/>
                    <a:pt x="1308" y="4289"/>
                    <a:pt x="1622" y="4062"/>
                  </a:cubicBezTo>
                  <a:cubicBezTo>
                    <a:pt x="1937" y="3824"/>
                    <a:pt x="2301" y="3572"/>
                    <a:pt x="2704" y="3321"/>
                  </a:cubicBezTo>
                  <a:cubicBezTo>
                    <a:pt x="3119" y="3069"/>
                    <a:pt x="3571" y="2818"/>
                    <a:pt x="4074" y="2566"/>
                  </a:cubicBezTo>
                  <a:cubicBezTo>
                    <a:pt x="4326" y="2453"/>
                    <a:pt x="4577" y="2315"/>
                    <a:pt x="4842" y="2201"/>
                  </a:cubicBezTo>
                  <a:cubicBezTo>
                    <a:pt x="5106" y="2088"/>
                    <a:pt x="5382" y="1962"/>
                    <a:pt x="5659" y="1862"/>
                  </a:cubicBezTo>
                  <a:cubicBezTo>
                    <a:pt x="5948" y="1749"/>
                    <a:pt x="6225" y="1648"/>
                    <a:pt x="6527" y="1547"/>
                  </a:cubicBezTo>
                  <a:cubicBezTo>
                    <a:pt x="6803" y="1434"/>
                    <a:pt x="7118" y="1359"/>
                    <a:pt x="7419" y="1258"/>
                  </a:cubicBezTo>
                  <a:lnTo>
                    <a:pt x="7658" y="1195"/>
                  </a:lnTo>
                  <a:lnTo>
                    <a:pt x="7897" y="1133"/>
                  </a:lnTo>
                  <a:cubicBezTo>
                    <a:pt x="8048" y="1107"/>
                    <a:pt x="8212" y="1057"/>
                    <a:pt x="8362" y="1019"/>
                  </a:cubicBezTo>
                  <a:lnTo>
                    <a:pt x="8840" y="919"/>
                  </a:lnTo>
                  <a:lnTo>
                    <a:pt x="9318" y="831"/>
                  </a:lnTo>
                  <a:lnTo>
                    <a:pt x="9809" y="743"/>
                  </a:lnTo>
                  <a:lnTo>
                    <a:pt x="10048" y="692"/>
                  </a:lnTo>
                  <a:cubicBezTo>
                    <a:pt x="10110" y="680"/>
                    <a:pt x="10198" y="680"/>
                    <a:pt x="10286" y="667"/>
                  </a:cubicBezTo>
                  <a:cubicBezTo>
                    <a:pt x="10437" y="655"/>
                    <a:pt x="10601" y="617"/>
                    <a:pt x="10752" y="604"/>
                  </a:cubicBezTo>
                  <a:cubicBezTo>
                    <a:pt x="10915" y="579"/>
                    <a:pt x="11066" y="554"/>
                    <a:pt x="11230" y="554"/>
                  </a:cubicBezTo>
                  <a:cubicBezTo>
                    <a:pt x="11544" y="542"/>
                    <a:pt x="11858" y="504"/>
                    <a:pt x="12173" y="504"/>
                  </a:cubicBezTo>
                  <a:cubicBezTo>
                    <a:pt x="12365" y="504"/>
                    <a:pt x="12569" y="498"/>
                    <a:pt x="12773" y="498"/>
                  </a:cubicBezTo>
                  <a:cubicBezTo>
                    <a:pt x="12875" y="498"/>
                    <a:pt x="12977" y="500"/>
                    <a:pt x="13078" y="504"/>
                  </a:cubicBezTo>
                  <a:cubicBezTo>
                    <a:pt x="13682" y="516"/>
                    <a:pt x="14260" y="567"/>
                    <a:pt x="14813" y="642"/>
                  </a:cubicBezTo>
                  <a:cubicBezTo>
                    <a:pt x="15354" y="730"/>
                    <a:pt x="15882" y="818"/>
                    <a:pt x="16347" y="931"/>
                  </a:cubicBezTo>
                  <a:cubicBezTo>
                    <a:pt x="16586" y="982"/>
                    <a:pt x="16825" y="1045"/>
                    <a:pt x="17027" y="1107"/>
                  </a:cubicBezTo>
                  <a:cubicBezTo>
                    <a:pt x="17140" y="1120"/>
                    <a:pt x="17240" y="1145"/>
                    <a:pt x="17341" y="1183"/>
                  </a:cubicBezTo>
                  <a:lnTo>
                    <a:pt x="17618" y="1283"/>
                  </a:lnTo>
                  <a:cubicBezTo>
                    <a:pt x="17995" y="1409"/>
                    <a:pt x="18309" y="1510"/>
                    <a:pt x="18586" y="1623"/>
                  </a:cubicBezTo>
                  <a:cubicBezTo>
                    <a:pt x="18837" y="1724"/>
                    <a:pt x="19039" y="1812"/>
                    <a:pt x="19177" y="1874"/>
                  </a:cubicBezTo>
                  <a:cubicBezTo>
                    <a:pt x="19303" y="1937"/>
                    <a:pt x="19378" y="1975"/>
                    <a:pt x="19378" y="1975"/>
                  </a:cubicBezTo>
                  <a:cubicBezTo>
                    <a:pt x="19390" y="1981"/>
                    <a:pt x="19404" y="1984"/>
                    <a:pt x="19419" y="1984"/>
                  </a:cubicBezTo>
                  <a:cubicBezTo>
                    <a:pt x="19467" y="1984"/>
                    <a:pt x="19531" y="1954"/>
                    <a:pt x="19617" y="1887"/>
                  </a:cubicBezTo>
                  <a:cubicBezTo>
                    <a:pt x="19642" y="1824"/>
                    <a:pt x="19630" y="1749"/>
                    <a:pt x="19567" y="1711"/>
                  </a:cubicBezTo>
                  <a:cubicBezTo>
                    <a:pt x="19567" y="1711"/>
                    <a:pt x="19504" y="1686"/>
                    <a:pt x="19365" y="1610"/>
                  </a:cubicBezTo>
                  <a:cubicBezTo>
                    <a:pt x="19240" y="1522"/>
                    <a:pt x="19039" y="1422"/>
                    <a:pt x="18762" y="1309"/>
                  </a:cubicBezTo>
                  <a:cubicBezTo>
                    <a:pt x="18498" y="1183"/>
                    <a:pt x="18171" y="1057"/>
                    <a:pt x="17794" y="919"/>
                  </a:cubicBezTo>
                  <a:cubicBezTo>
                    <a:pt x="17693" y="881"/>
                    <a:pt x="17592" y="831"/>
                    <a:pt x="17492" y="806"/>
                  </a:cubicBezTo>
                  <a:cubicBezTo>
                    <a:pt x="17404" y="768"/>
                    <a:pt x="17291" y="743"/>
                    <a:pt x="17177" y="705"/>
                  </a:cubicBezTo>
                  <a:cubicBezTo>
                    <a:pt x="16976" y="642"/>
                    <a:pt x="16737" y="579"/>
                    <a:pt x="16498" y="516"/>
                  </a:cubicBezTo>
                  <a:cubicBezTo>
                    <a:pt x="16021" y="391"/>
                    <a:pt x="15492" y="290"/>
                    <a:pt x="14927" y="189"/>
                  </a:cubicBezTo>
                  <a:cubicBezTo>
                    <a:pt x="14876" y="189"/>
                    <a:pt x="14801" y="177"/>
                    <a:pt x="14725" y="164"/>
                  </a:cubicBezTo>
                  <a:cubicBezTo>
                    <a:pt x="14650" y="139"/>
                    <a:pt x="14587" y="139"/>
                    <a:pt x="14512" y="127"/>
                  </a:cubicBezTo>
                  <a:cubicBezTo>
                    <a:pt x="14361" y="114"/>
                    <a:pt x="14210" y="101"/>
                    <a:pt x="14071" y="76"/>
                  </a:cubicBezTo>
                  <a:cubicBezTo>
                    <a:pt x="13908" y="64"/>
                    <a:pt x="13770" y="64"/>
                    <a:pt x="13606" y="51"/>
                  </a:cubicBezTo>
                  <a:cubicBezTo>
                    <a:pt x="13468" y="39"/>
                    <a:pt x="13317" y="39"/>
                    <a:pt x="13153" y="13"/>
                  </a:cubicBezTo>
                  <a:cubicBezTo>
                    <a:pt x="12839" y="1"/>
                    <a:pt x="12525" y="1"/>
                    <a:pt x="1221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44"/>
            <p:cNvSpPr/>
            <p:nvPr/>
          </p:nvSpPr>
          <p:spPr>
            <a:xfrm rot="1411354" flipH="1">
              <a:off x="5877724" y="3500076"/>
              <a:ext cx="225332" cy="228699"/>
            </a:xfrm>
            <a:custGeom>
              <a:avLst/>
              <a:gdLst/>
              <a:ahLst/>
              <a:cxnLst/>
              <a:rect l="l" t="t" r="r" b="b"/>
              <a:pathLst>
                <a:path w="3346" h="3396" extrusionOk="0">
                  <a:moveTo>
                    <a:pt x="3221" y="1"/>
                  </a:moveTo>
                  <a:cubicBezTo>
                    <a:pt x="3203" y="1"/>
                    <a:pt x="3185" y="4"/>
                    <a:pt x="3169" y="10"/>
                  </a:cubicBezTo>
                  <a:cubicBezTo>
                    <a:pt x="3169" y="10"/>
                    <a:pt x="2905" y="123"/>
                    <a:pt x="2540" y="362"/>
                  </a:cubicBezTo>
                  <a:cubicBezTo>
                    <a:pt x="2352" y="475"/>
                    <a:pt x="2151" y="614"/>
                    <a:pt x="1949" y="790"/>
                  </a:cubicBezTo>
                  <a:cubicBezTo>
                    <a:pt x="1836" y="865"/>
                    <a:pt x="1748" y="953"/>
                    <a:pt x="1635" y="1054"/>
                  </a:cubicBezTo>
                  <a:cubicBezTo>
                    <a:pt x="1522" y="1167"/>
                    <a:pt x="1409" y="1243"/>
                    <a:pt x="1321" y="1356"/>
                  </a:cubicBezTo>
                  <a:cubicBezTo>
                    <a:pt x="1119" y="1557"/>
                    <a:pt x="906" y="1758"/>
                    <a:pt x="755" y="1984"/>
                  </a:cubicBezTo>
                  <a:cubicBezTo>
                    <a:pt x="654" y="2085"/>
                    <a:pt x="579" y="2186"/>
                    <a:pt x="516" y="2299"/>
                  </a:cubicBezTo>
                  <a:cubicBezTo>
                    <a:pt x="453" y="2399"/>
                    <a:pt x="378" y="2500"/>
                    <a:pt x="327" y="2588"/>
                  </a:cubicBezTo>
                  <a:cubicBezTo>
                    <a:pt x="277" y="2689"/>
                    <a:pt x="239" y="2764"/>
                    <a:pt x="189" y="2840"/>
                  </a:cubicBezTo>
                  <a:cubicBezTo>
                    <a:pt x="151" y="2928"/>
                    <a:pt x="126" y="2990"/>
                    <a:pt x="88" y="3053"/>
                  </a:cubicBezTo>
                  <a:cubicBezTo>
                    <a:pt x="51" y="3154"/>
                    <a:pt x="13" y="3217"/>
                    <a:pt x="13" y="3217"/>
                  </a:cubicBezTo>
                  <a:cubicBezTo>
                    <a:pt x="0" y="3280"/>
                    <a:pt x="13" y="3343"/>
                    <a:pt x="63" y="3380"/>
                  </a:cubicBezTo>
                  <a:cubicBezTo>
                    <a:pt x="83" y="3390"/>
                    <a:pt x="106" y="3396"/>
                    <a:pt x="130" y="3396"/>
                  </a:cubicBezTo>
                  <a:cubicBezTo>
                    <a:pt x="168" y="3396"/>
                    <a:pt x="208" y="3381"/>
                    <a:pt x="239" y="3343"/>
                  </a:cubicBezTo>
                  <a:cubicBezTo>
                    <a:pt x="239" y="3343"/>
                    <a:pt x="264" y="3280"/>
                    <a:pt x="340" y="3192"/>
                  </a:cubicBezTo>
                  <a:cubicBezTo>
                    <a:pt x="378" y="3141"/>
                    <a:pt x="428" y="3078"/>
                    <a:pt x="466" y="3016"/>
                  </a:cubicBezTo>
                  <a:cubicBezTo>
                    <a:pt x="516" y="2953"/>
                    <a:pt x="579" y="2877"/>
                    <a:pt x="642" y="2802"/>
                  </a:cubicBezTo>
                  <a:cubicBezTo>
                    <a:pt x="704" y="2714"/>
                    <a:pt x="767" y="2638"/>
                    <a:pt x="843" y="2550"/>
                  </a:cubicBezTo>
                  <a:cubicBezTo>
                    <a:pt x="906" y="2450"/>
                    <a:pt x="1006" y="2362"/>
                    <a:pt x="1082" y="2261"/>
                  </a:cubicBezTo>
                  <a:cubicBezTo>
                    <a:pt x="1157" y="2173"/>
                    <a:pt x="1258" y="2072"/>
                    <a:pt x="1346" y="1984"/>
                  </a:cubicBezTo>
                  <a:lnTo>
                    <a:pt x="1635" y="1695"/>
                  </a:lnTo>
                  <a:cubicBezTo>
                    <a:pt x="1824" y="1507"/>
                    <a:pt x="2025" y="1318"/>
                    <a:pt x="2213" y="1142"/>
                  </a:cubicBezTo>
                  <a:cubicBezTo>
                    <a:pt x="2327" y="1054"/>
                    <a:pt x="2402" y="978"/>
                    <a:pt x="2503" y="890"/>
                  </a:cubicBezTo>
                  <a:cubicBezTo>
                    <a:pt x="2591" y="815"/>
                    <a:pt x="2666" y="740"/>
                    <a:pt x="2754" y="677"/>
                  </a:cubicBezTo>
                  <a:cubicBezTo>
                    <a:pt x="3069" y="413"/>
                    <a:pt x="3270" y="237"/>
                    <a:pt x="3270" y="237"/>
                  </a:cubicBezTo>
                  <a:cubicBezTo>
                    <a:pt x="3307" y="199"/>
                    <a:pt x="3333" y="136"/>
                    <a:pt x="3345" y="73"/>
                  </a:cubicBezTo>
                  <a:cubicBezTo>
                    <a:pt x="3327" y="26"/>
                    <a:pt x="3273" y="1"/>
                    <a:pt x="3221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44"/>
            <p:cNvSpPr/>
            <p:nvPr/>
          </p:nvSpPr>
          <p:spPr>
            <a:xfrm rot="1411354" flipH="1">
              <a:off x="5649811" y="3692592"/>
              <a:ext cx="423456" cy="257522"/>
            </a:xfrm>
            <a:custGeom>
              <a:avLst/>
              <a:gdLst/>
              <a:ahLst/>
              <a:cxnLst/>
              <a:rect l="l" t="t" r="r" b="b"/>
              <a:pathLst>
                <a:path w="6288" h="3824" extrusionOk="0">
                  <a:moveTo>
                    <a:pt x="126" y="1"/>
                  </a:moveTo>
                  <a:cubicBezTo>
                    <a:pt x="63" y="1"/>
                    <a:pt x="13" y="38"/>
                    <a:pt x="0" y="101"/>
                  </a:cubicBezTo>
                  <a:cubicBezTo>
                    <a:pt x="0" y="164"/>
                    <a:pt x="38" y="227"/>
                    <a:pt x="101" y="240"/>
                  </a:cubicBezTo>
                  <a:cubicBezTo>
                    <a:pt x="101" y="240"/>
                    <a:pt x="214" y="265"/>
                    <a:pt x="403" y="290"/>
                  </a:cubicBezTo>
                  <a:cubicBezTo>
                    <a:pt x="503" y="315"/>
                    <a:pt x="604" y="340"/>
                    <a:pt x="730" y="365"/>
                  </a:cubicBezTo>
                  <a:cubicBezTo>
                    <a:pt x="855" y="403"/>
                    <a:pt x="1006" y="453"/>
                    <a:pt x="1157" y="491"/>
                  </a:cubicBezTo>
                  <a:cubicBezTo>
                    <a:pt x="1321" y="541"/>
                    <a:pt x="1471" y="604"/>
                    <a:pt x="1647" y="680"/>
                  </a:cubicBezTo>
                  <a:cubicBezTo>
                    <a:pt x="1824" y="768"/>
                    <a:pt x="1987" y="843"/>
                    <a:pt x="2176" y="944"/>
                  </a:cubicBezTo>
                  <a:cubicBezTo>
                    <a:pt x="2352" y="1032"/>
                    <a:pt x="2540" y="1145"/>
                    <a:pt x="2729" y="1258"/>
                  </a:cubicBezTo>
                  <a:cubicBezTo>
                    <a:pt x="2918" y="1359"/>
                    <a:pt x="3094" y="1472"/>
                    <a:pt x="3282" y="1598"/>
                  </a:cubicBezTo>
                  <a:cubicBezTo>
                    <a:pt x="3647" y="1837"/>
                    <a:pt x="4012" y="2101"/>
                    <a:pt x="4338" y="2352"/>
                  </a:cubicBezTo>
                  <a:cubicBezTo>
                    <a:pt x="4653" y="2604"/>
                    <a:pt x="4967" y="2855"/>
                    <a:pt x="5219" y="3056"/>
                  </a:cubicBezTo>
                  <a:cubicBezTo>
                    <a:pt x="5470" y="3283"/>
                    <a:pt x="5684" y="3459"/>
                    <a:pt x="5822" y="3584"/>
                  </a:cubicBezTo>
                  <a:cubicBezTo>
                    <a:pt x="5986" y="3710"/>
                    <a:pt x="6061" y="3786"/>
                    <a:pt x="6061" y="3786"/>
                  </a:cubicBezTo>
                  <a:cubicBezTo>
                    <a:pt x="6086" y="3811"/>
                    <a:pt x="6115" y="3823"/>
                    <a:pt x="6143" y="3823"/>
                  </a:cubicBezTo>
                  <a:cubicBezTo>
                    <a:pt x="6171" y="3823"/>
                    <a:pt x="6200" y="3811"/>
                    <a:pt x="6225" y="3786"/>
                  </a:cubicBezTo>
                  <a:cubicBezTo>
                    <a:pt x="6262" y="3735"/>
                    <a:pt x="6288" y="3660"/>
                    <a:pt x="6237" y="3610"/>
                  </a:cubicBezTo>
                  <a:cubicBezTo>
                    <a:pt x="6237" y="3610"/>
                    <a:pt x="6162" y="3522"/>
                    <a:pt x="6036" y="3371"/>
                  </a:cubicBezTo>
                  <a:cubicBezTo>
                    <a:pt x="5910" y="3220"/>
                    <a:pt x="5697" y="3019"/>
                    <a:pt x="5470" y="2780"/>
                  </a:cubicBezTo>
                  <a:cubicBezTo>
                    <a:pt x="5231" y="2541"/>
                    <a:pt x="4929" y="2277"/>
                    <a:pt x="4603" y="2013"/>
                  </a:cubicBezTo>
                  <a:cubicBezTo>
                    <a:pt x="4276" y="1723"/>
                    <a:pt x="3911" y="1459"/>
                    <a:pt x="3534" y="1208"/>
                  </a:cubicBezTo>
                  <a:cubicBezTo>
                    <a:pt x="3156" y="956"/>
                    <a:pt x="2767" y="730"/>
                    <a:pt x="2364" y="541"/>
                  </a:cubicBezTo>
                  <a:cubicBezTo>
                    <a:pt x="2176" y="453"/>
                    <a:pt x="1987" y="378"/>
                    <a:pt x="1798" y="315"/>
                  </a:cubicBezTo>
                  <a:cubicBezTo>
                    <a:pt x="1610" y="227"/>
                    <a:pt x="1446" y="189"/>
                    <a:pt x="1270" y="139"/>
                  </a:cubicBezTo>
                  <a:cubicBezTo>
                    <a:pt x="1094" y="89"/>
                    <a:pt x="943" y="64"/>
                    <a:pt x="792" y="38"/>
                  </a:cubicBezTo>
                  <a:cubicBezTo>
                    <a:pt x="654" y="13"/>
                    <a:pt x="528" y="13"/>
                    <a:pt x="44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44"/>
            <p:cNvSpPr/>
            <p:nvPr/>
          </p:nvSpPr>
          <p:spPr>
            <a:xfrm rot="1411354" flipH="1">
              <a:off x="6200181" y="3617689"/>
              <a:ext cx="148223" cy="320825"/>
            </a:xfrm>
            <a:custGeom>
              <a:avLst/>
              <a:gdLst/>
              <a:ahLst/>
              <a:cxnLst/>
              <a:rect l="l" t="t" r="r" b="b"/>
              <a:pathLst>
                <a:path w="2201" h="4764" extrusionOk="0">
                  <a:moveTo>
                    <a:pt x="2043" y="1"/>
                  </a:moveTo>
                  <a:cubicBezTo>
                    <a:pt x="2018" y="1"/>
                    <a:pt x="1994" y="8"/>
                    <a:pt x="1975" y="22"/>
                  </a:cubicBezTo>
                  <a:cubicBezTo>
                    <a:pt x="1975" y="22"/>
                    <a:pt x="1962" y="48"/>
                    <a:pt x="1937" y="60"/>
                  </a:cubicBezTo>
                  <a:cubicBezTo>
                    <a:pt x="1899" y="85"/>
                    <a:pt x="1849" y="123"/>
                    <a:pt x="1811" y="173"/>
                  </a:cubicBezTo>
                  <a:cubicBezTo>
                    <a:pt x="1711" y="261"/>
                    <a:pt x="1560" y="400"/>
                    <a:pt x="1396" y="588"/>
                  </a:cubicBezTo>
                  <a:cubicBezTo>
                    <a:pt x="1321" y="676"/>
                    <a:pt x="1220" y="777"/>
                    <a:pt x="1145" y="890"/>
                  </a:cubicBezTo>
                  <a:cubicBezTo>
                    <a:pt x="1069" y="1003"/>
                    <a:pt x="969" y="1129"/>
                    <a:pt x="893" y="1255"/>
                  </a:cubicBezTo>
                  <a:cubicBezTo>
                    <a:pt x="818" y="1393"/>
                    <a:pt x="742" y="1519"/>
                    <a:pt x="654" y="1657"/>
                  </a:cubicBezTo>
                  <a:cubicBezTo>
                    <a:pt x="579" y="1808"/>
                    <a:pt x="503" y="1946"/>
                    <a:pt x="441" y="2097"/>
                  </a:cubicBezTo>
                  <a:lnTo>
                    <a:pt x="340" y="2324"/>
                  </a:lnTo>
                  <a:cubicBezTo>
                    <a:pt x="315" y="2399"/>
                    <a:pt x="302" y="2475"/>
                    <a:pt x="264" y="2563"/>
                  </a:cubicBezTo>
                  <a:cubicBezTo>
                    <a:pt x="227" y="2713"/>
                    <a:pt x="176" y="2877"/>
                    <a:pt x="139" y="3015"/>
                  </a:cubicBezTo>
                  <a:cubicBezTo>
                    <a:pt x="101" y="3166"/>
                    <a:pt x="76" y="3317"/>
                    <a:pt x="63" y="3455"/>
                  </a:cubicBezTo>
                  <a:cubicBezTo>
                    <a:pt x="51" y="3531"/>
                    <a:pt x="51" y="3594"/>
                    <a:pt x="26" y="3657"/>
                  </a:cubicBezTo>
                  <a:cubicBezTo>
                    <a:pt x="13" y="3719"/>
                    <a:pt x="13" y="3782"/>
                    <a:pt x="13" y="3845"/>
                  </a:cubicBezTo>
                  <a:cubicBezTo>
                    <a:pt x="0" y="3971"/>
                    <a:pt x="0" y="4084"/>
                    <a:pt x="0" y="4172"/>
                  </a:cubicBezTo>
                  <a:cubicBezTo>
                    <a:pt x="0" y="4273"/>
                    <a:pt x="13" y="4348"/>
                    <a:pt x="13" y="4424"/>
                  </a:cubicBezTo>
                  <a:cubicBezTo>
                    <a:pt x="26" y="4575"/>
                    <a:pt x="26" y="4650"/>
                    <a:pt x="26" y="4650"/>
                  </a:cubicBezTo>
                  <a:cubicBezTo>
                    <a:pt x="26" y="4700"/>
                    <a:pt x="76" y="4763"/>
                    <a:pt x="139" y="4763"/>
                  </a:cubicBezTo>
                  <a:cubicBezTo>
                    <a:pt x="227" y="4763"/>
                    <a:pt x="264" y="4713"/>
                    <a:pt x="290" y="4650"/>
                  </a:cubicBezTo>
                  <a:lnTo>
                    <a:pt x="290" y="4637"/>
                  </a:lnTo>
                  <a:cubicBezTo>
                    <a:pt x="290" y="4637"/>
                    <a:pt x="302" y="4575"/>
                    <a:pt x="315" y="4424"/>
                  </a:cubicBezTo>
                  <a:cubicBezTo>
                    <a:pt x="327" y="4361"/>
                    <a:pt x="327" y="4285"/>
                    <a:pt x="353" y="4197"/>
                  </a:cubicBezTo>
                  <a:cubicBezTo>
                    <a:pt x="353" y="4097"/>
                    <a:pt x="378" y="3984"/>
                    <a:pt x="390" y="3883"/>
                  </a:cubicBezTo>
                  <a:cubicBezTo>
                    <a:pt x="415" y="3833"/>
                    <a:pt x="415" y="3770"/>
                    <a:pt x="428" y="3707"/>
                  </a:cubicBezTo>
                  <a:lnTo>
                    <a:pt x="478" y="3518"/>
                  </a:lnTo>
                  <a:cubicBezTo>
                    <a:pt x="503" y="3393"/>
                    <a:pt x="541" y="3267"/>
                    <a:pt x="579" y="3128"/>
                  </a:cubicBezTo>
                  <a:cubicBezTo>
                    <a:pt x="629" y="3003"/>
                    <a:pt x="667" y="2852"/>
                    <a:pt x="730" y="2713"/>
                  </a:cubicBezTo>
                  <a:cubicBezTo>
                    <a:pt x="755" y="2651"/>
                    <a:pt x="767" y="2588"/>
                    <a:pt x="805" y="2512"/>
                  </a:cubicBezTo>
                  <a:lnTo>
                    <a:pt x="893" y="2311"/>
                  </a:lnTo>
                  <a:cubicBezTo>
                    <a:pt x="944" y="2160"/>
                    <a:pt x="1019" y="2034"/>
                    <a:pt x="1082" y="1896"/>
                  </a:cubicBezTo>
                  <a:cubicBezTo>
                    <a:pt x="1145" y="1758"/>
                    <a:pt x="1233" y="1632"/>
                    <a:pt x="1296" y="1506"/>
                  </a:cubicBezTo>
                  <a:cubicBezTo>
                    <a:pt x="1371" y="1393"/>
                    <a:pt x="1434" y="1267"/>
                    <a:pt x="1509" y="1154"/>
                  </a:cubicBezTo>
                  <a:cubicBezTo>
                    <a:pt x="1572" y="1054"/>
                    <a:pt x="1648" y="940"/>
                    <a:pt x="1711" y="840"/>
                  </a:cubicBezTo>
                  <a:cubicBezTo>
                    <a:pt x="1836" y="651"/>
                    <a:pt x="1962" y="500"/>
                    <a:pt x="2050" y="387"/>
                  </a:cubicBezTo>
                  <a:cubicBezTo>
                    <a:pt x="2088" y="324"/>
                    <a:pt x="2126" y="299"/>
                    <a:pt x="2138" y="261"/>
                  </a:cubicBezTo>
                  <a:cubicBezTo>
                    <a:pt x="2151" y="236"/>
                    <a:pt x="2176" y="211"/>
                    <a:pt x="2176" y="211"/>
                  </a:cubicBezTo>
                  <a:cubicBezTo>
                    <a:pt x="2201" y="173"/>
                    <a:pt x="2201" y="111"/>
                    <a:pt x="2151" y="48"/>
                  </a:cubicBezTo>
                  <a:cubicBezTo>
                    <a:pt x="2120" y="17"/>
                    <a:pt x="2081" y="1"/>
                    <a:pt x="2043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44"/>
            <p:cNvSpPr/>
            <p:nvPr/>
          </p:nvSpPr>
          <p:spPr>
            <a:xfrm rot="1411354" flipH="1">
              <a:off x="5883251" y="3879782"/>
              <a:ext cx="379414" cy="278129"/>
            </a:xfrm>
            <a:custGeom>
              <a:avLst/>
              <a:gdLst/>
              <a:ahLst/>
              <a:cxnLst/>
              <a:rect l="l" t="t" r="r" b="b"/>
              <a:pathLst>
                <a:path w="5634" h="4130" extrusionOk="0">
                  <a:moveTo>
                    <a:pt x="113" y="0"/>
                  </a:moveTo>
                  <a:cubicBezTo>
                    <a:pt x="63" y="0"/>
                    <a:pt x="13" y="51"/>
                    <a:pt x="0" y="113"/>
                  </a:cubicBezTo>
                  <a:cubicBezTo>
                    <a:pt x="0" y="176"/>
                    <a:pt x="38" y="239"/>
                    <a:pt x="101" y="252"/>
                  </a:cubicBezTo>
                  <a:lnTo>
                    <a:pt x="113" y="252"/>
                  </a:lnTo>
                  <a:cubicBezTo>
                    <a:pt x="113" y="252"/>
                    <a:pt x="151" y="264"/>
                    <a:pt x="201" y="264"/>
                  </a:cubicBezTo>
                  <a:cubicBezTo>
                    <a:pt x="239" y="264"/>
                    <a:pt x="314" y="290"/>
                    <a:pt x="402" y="302"/>
                  </a:cubicBezTo>
                  <a:cubicBezTo>
                    <a:pt x="490" y="315"/>
                    <a:pt x="591" y="352"/>
                    <a:pt x="717" y="378"/>
                  </a:cubicBezTo>
                  <a:cubicBezTo>
                    <a:pt x="780" y="390"/>
                    <a:pt x="843" y="415"/>
                    <a:pt x="905" y="440"/>
                  </a:cubicBezTo>
                  <a:cubicBezTo>
                    <a:pt x="968" y="478"/>
                    <a:pt x="1044" y="491"/>
                    <a:pt x="1107" y="516"/>
                  </a:cubicBezTo>
                  <a:cubicBezTo>
                    <a:pt x="1396" y="642"/>
                    <a:pt x="1710" y="818"/>
                    <a:pt x="2037" y="1019"/>
                  </a:cubicBezTo>
                  <a:cubicBezTo>
                    <a:pt x="2201" y="1132"/>
                    <a:pt x="2364" y="1245"/>
                    <a:pt x="2528" y="1371"/>
                  </a:cubicBezTo>
                  <a:cubicBezTo>
                    <a:pt x="2678" y="1484"/>
                    <a:pt x="2855" y="1622"/>
                    <a:pt x="3005" y="1748"/>
                  </a:cubicBezTo>
                  <a:cubicBezTo>
                    <a:pt x="3659" y="2276"/>
                    <a:pt x="4250" y="2867"/>
                    <a:pt x="4690" y="3320"/>
                  </a:cubicBezTo>
                  <a:cubicBezTo>
                    <a:pt x="4917" y="3534"/>
                    <a:pt x="5105" y="3722"/>
                    <a:pt x="5231" y="3873"/>
                  </a:cubicBezTo>
                  <a:cubicBezTo>
                    <a:pt x="5344" y="4012"/>
                    <a:pt x="5420" y="4087"/>
                    <a:pt x="5420" y="4087"/>
                  </a:cubicBezTo>
                  <a:cubicBezTo>
                    <a:pt x="5433" y="4114"/>
                    <a:pt x="5464" y="4130"/>
                    <a:pt x="5494" y="4130"/>
                  </a:cubicBezTo>
                  <a:cubicBezTo>
                    <a:pt x="5520" y="4130"/>
                    <a:pt x="5546" y="4117"/>
                    <a:pt x="5558" y="4087"/>
                  </a:cubicBezTo>
                  <a:cubicBezTo>
                    <a:pt x="5621" y="4062"/>
                    <a:pt x="5634" y="3974"/>
                    <a:pt x="5608" y="3911"/>
                  </a:cubicBezTo>
                  <a:cubicBezTo>
                    <a:pt x="5608" y="3911"/>
                    <a:pt x="5546" y="3823"/>
                    <a:pt x="5432" y="3660"/>
                  </a:cubicBezTo>
                  <a:cubicBezTo>
                    <a:pt x="5319" y="3509"/>
                    <a:pt x="5168" y="3282"/>
                    <a:pt x="4967" y="3031"/>
                  </a:cubicBezTo>
                  <a:cubicBezTo>
                    <a:pt x="4753" y="2779"/>
                    <a:pt x="4502" y="2503"/>
                    <a:pt x="4225" y="2213"/>
                  </a:cubicBezTo>
                  <a:cubicBezTo>
                    <a:pt x="3961" y="1924"/>
                    <a:pt x="3622" y="1635"/>
                    <a:pt x="3295" y="1358"/>
                  </a:cubicBezTo>
                  <a:cubicBezTo>
                    <a:pt x="3119" y="1207"/>
                    <a:pt x="2955" y="1082"/>
                    <a:pt x="2779" y="956"/>
                  </a:cubicBezTo>
                  <a:cubicBezTo>
                    <a:pt x="2603" y="830"/>
                    <a:pt x="2414" y="730"/>
                    <a:pt x="2238" y="616"/>
                  </a:cubicBezTo>
                  <a:cubicBezTo>
                    <a:pt x="2050" y="516"/>
                    <a:pt x="1886" y="428"/>
                    <a:pt x="1710" y="352"/>
                  </a:cubicBezTo>
                  <a:cubicBezTo>
                    <a:pt x="1534" y="264"/>
                    <a:pt x="1358" y="202"/>
                    <a:pt x="1207" y="164"/>
                  </a:cubicBezTo>
                  <a:cubicBezTo>
                    <a:pt x="1132" y="126"/>
                    <a:pt x="1044" y="113"/>
                    <a:pt x="968" y="101"/>
                  </a:cubicBezTo>
                  <a:cubicBezTo>
                    <a:pt x="905" y="76"/>
                    <a:pt x="830" y="63"/>
                    <a:pt x="767" y="51"/>
                  </a:cubicBezTo>
                  <a:cubicBezTo>
                    <a:pt x="641" y="13"/>
                    <a:pt x="516" y="13"/>
                    <a:pt x="415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44"/>
            <p:cNvSpPr/>
            <p:nvPr/>
          </p:nvSpPr>
          <p:spPr>
            <a:xfrm rot="1411354" flipH="1">
              <a:off x="5613398" y="3468002"/>
              <a:ext cx="204994" cy="128289"/>
            </a:xfrm>
            <a:custGeom>
              <a:avLst/>
              <a:gdLst/>
              <a:ahLst/>
              <a:cxnLst/>
              <a:rect l="l" t="t" r="r" b="b"/>
              <a:pathLst>
                <a:path w="3044" h="1905" extrusionOk="0">
                  <a:moveTo>
                    <a:pt x="2904" y="1"/>
                  </a:moveTo>
                  <a:cubicBezTo>
                    <a:pt x="2896" y="1"/>
                    <a:pt x="2888" y="2"/>
                    <a:pt x="2880" y="3"/>
                  </a:cubicBezTo>
                  <a:cubicBezTo>
                    <a:pt x="2880" y="3"/>
                    <a:pt x="2666" y="28"/>
                    <a:pt x="2364" y="129"/>
                  </a:cubicBezTo>
                  <a:cubicBezTo>
                    <a:pt x="2226" y="179"/>
                    <a:pt x="2050" y="242"/>
                    <a:pt x="1861" y="318"/>
                  </a:cubicBezTo>
                  <a:cubicBezTo>
                    <a:pt x="1685" y="393"/>
                    <a:pt x="1497" y="468"/>
                    <a:pt x="1308" y="582"/>
                  </a:cubicBezTo>
                  <a:cubicBezTo>
                    <a:pt x="1220" y="632"/>
                    <a:pt x="1132" y="695"/>
                    <a:pt x="1044" y="745"/>
                  </a:cubicBezTo>
                  <a:cubicBezTo>
                    <a:pt x="969" y="783"/>
                    <a:pt x="868" y="858"/>
                    <a:pt x="793" y="909"/>
                  </a:cubicBezTo>
                  <a:cubicBezTo>
                    <a:pt x="704" y="971"/>
                    <a:pt x="642" y="1034"/>
                    <a:pt x="554" y="1097"/>
                  </a:cubicBezTo>
                  <a:cubicBezTo>
                    <a:pt x="491" y="1147"/>
                    <a:pt x="428" y="1210"/>
                    <a:pt x="365" y="1273"/>
                  </a:cubicBezTo>
                  <a:cubicBezTo>
                    <a:pt x="302" y="1336"/>
                    <a:pt x="264" y="1399"/>
                    <a:pt x="214" y="1449"/>
                  </a:cubicBezTo>
                  <a:cubicBezTo>
                    <a:pt x="164" y="1500"/>
                    <a:pt x="139" y="1537"/>
                    <a:pt x="101" y="1588"/>
                  </a:cubicBezTo>
                  <a:cubicBezTo>
                    <a:pt x="51" y="1663"/>
                    <a:pt x="25" y="1713"/>
                    <a:pt x="25" y="1713"/>
                  </a:cubicBezTo>
                  <a:cubicBezTo>
                    <a:pt x="0" y="1764"/>
                    <a:pt x="0" y="1814"/>
                    <a:pt x="38" y="1852"/>
                  </a:cubicBezTo>
                  <a:cubicBezTo>
                    <a:pt x="69" y="1883"/>
                    <a:pt x="110" y="1904"/>
                    <a:pt x="148" y="1904"/>
                  </a:cubicBezTo>
                  <a:cubicBezTo>
                    <a:pt x="172" y="1904"/>
                    <a:pt x="195" y="1896"/>
                    <a:pt x="214" y="1877"/>
                  </a:cubicBezTo>
                  <a:lnTo>
                    <a:pt x="227" y="1852"/>
                  </a:lnTo>
                  <a:cubicBezTo>
                    <a:pt x="227" y="1852"/>
                    <a:pt x="277" y="1826"/>
                    <a:pt x="340" y="1764"/>
                  </a:cubicBezTo>
                  <a:cubicBezTo>
                    <a:pt x="365" y="1726"/>
                    <a:pt x="415" y="1701"/>
                    <a:pt x="466" y="1663"/>
                  </a:cubicBezTo>
                  <a:cubicBezTo>
                    <a:pt x="503" y="1625"/>
                    <a:pt x="554" y="1588"/>
                    <a:pt x="616" y="1537"/>
                  </a:cubicBezTo>
                  <a:cubicBezTo>
                    <a:pt x="667" y="1500"/>
                    <a:pt x="742" y="1449"/>
                    <a:pt x="805" y="1399"/>
                  </a:cubicBezTo>
                  <a:cubicBezTo>
                    <a:pt x="868" y="1349"/>
                    <a:pt x="943" y="1311"/>
                    <a:pt x="1031" y="1261"/>
                  </a:cubicBezTo>
                  <a:cubicBezTo>
                    <a:pt x="1182" y="1173"/>
                    <a:pt x="1358" y="1059"/>
                    <a:pt x="1534" y="959"/>
                  </a:cubicBezTo>
                  <a:cubicBezTo>
                    <a:pt x="1622" y="921"/>
                    <a:pt x="1710" y="871"/>
                    <a:pt x="1799" y="820"/>
                  </a:cubicBezTo>
                  <a:cubicBezTo>
                    <a:pt x="1874" y="770"/>
                    <a:pt x="1975" y="732"/>
                    <a:pt x="2050" y="682"/>
                  </a:cubicBezTo>
                  <a:cubicBezTo>
                    <a:pt x="2201" y="607"/>
                    <a:pt x="2364" y="519"/>
                    <a:pt x="2503" y="443"/>
                  </a:cubicBezTo>
                  <a:cubicBezTo>
                    <a:pt x="2792" y="305"/>
                    <a:pt x="2968" y="192"/>
                    <a:pt x="2968" y="192"/>
                  </a:cubicBezTo>
                  <a:cubicBezTo>
                    <a:pt x="3006" y="167"/>
                    <a:pt x="3043" y="116"/>
                    <a:pt x="3031" y="116"/>
                  </a:cubicBezTo>
                  <a:cubicBezTo>
                    <a:pt x="3031" y="39"/>
                    <a:pt x="2963" y="1"/>
                    <a:pt x="290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44"/>
            <p:cNvSpPr/>
            <p:nvPr/>
          </p:nvSpPr>
          <p:spPr>
            <a:xfrm rot="1411354" flipH="1">
              <a:off x="5440742" y="3534777"/>
              <a:ext cx="93203" cy="111454"/>
            </a:xfrm>
            <a:custGeom>
              <a:avLst/>
              <a:gdLst/>
              <a:ahLst/>
              <a:cxnLst/>
              <a:rect l="l" t="t" r="r" b="b"/>
              <a:pathLst>
                <a:path w="1384" h="1655" extrusionOk="0">
                  <a:moveTo>
                    <a:pt x="129" y="0"/>
                  </a:moveTo>
                  <a:cubicBezTo>
                    <a:pt x="102" y="0"/>
                    <a:pt x="67" y="15"/>
                    <a:pt x="38" y="43"/>
                  </a:cubicBezTo>
                  <a:cubicBezTo>
                    <a:pt x="1" y="81"/>
                    <a:pt x="1" y="169"/>
                    <a:pt x="38" y="206"/>
                  </a:cubicBezTo>
                  <a:lnTo>
                    <a:pt x="64" y="232"/>
                  </a:lnTo>
                  <a:cubicBezTo>
                    <a:pt x="64" y="232"/>
                    <a:pt x="89" y="244"/>
                    <a:pt x="126" y="282"/>
                  </a:cubicBezTo>
                  <a:cubicBezTo>
                    <a:pt x="139" y="294"/>
                    <a:pt x="152" y="307"/>
                    <a:pt x="189" y="320"/>
                  </a:cubicBezTo>
                  <a:lnTo>
                    <a:pt x="265" y="408"/>
                  </a:lnTo>
                  <a:lnTo>
                    <a:pt x="353" y="496"/>
                  </a:lnTo>
                  <a:cubicBezTo>
                    <a:pt x="391" y="533"/>
                    <a:pt x="416" y="571"/>
                    <a:pt x="453" y="609"/>
                  </a:cubicBezTo>
                  <a:cubicBezTo>
                    <a:pt x="479" y="634"/>
                    <a:pt x="516" y="684"/>
                    <a:pt x="541" y="722"/>
                  </a:cubicBezTo>
                  <a:cubicBezTo>
                    <a:pt x="579" y="760"/>
                    <a:pt x="604" y="797"/>
                    <a:pt x="642" y="848"/>
                  </a:cubicBezTo>
                  <a:cubicBezTo>
                    <a:pt x="705" y="923"/>
                    <a:pt x="755" y="1011"/>
                    <a:pt x="818" y="1099"/>
                  </a:cubicBezTo>
                  <a:cubicBezTo>
                    <a:pt x="881" y="1187"/>
                    <a:pt x="919" y="1263"/>
                    <a:pt x="969" y="1326"/>
                  </a:cubicBezTo>
                  <a:cubicBezTo>
                    <a:pt x="1019" y="1414"/>
                    <a:pt x="1044" y="1451"/>
                    <a:pt x="1082" y="1502"/>
                  </a:cubicBezTo>
                  <a:cubicBezTo>
                    <a:pt x="1107" y="1552"/>
                    <a:pt x="1132" y="1564"/>
                    <a:pt x="1132" y="1564"/>
                  </a:cubicBezTo>
                  <a:cubicBezTo>
                    <a:pt x="1142" y="1620"/>
                    <a:pt x="1185" y="1655"/>
                    <a:pt x="1232" y="1655"/>
                  </a:cubicBezTo>
                  <a:cubicBezTo>
                    <a:pt x="1249" y="1655"/>
                    <a:pt x="1266" y="1650"/>
                    <a:pt x="1283" y="1640"/>
                  </a:cubicBezTo>
                  <a:cubicBezTo>
                    <a:pt x="1346" y="1627"/>
                    <a:pt x="1384" y="1552"/>
                    <a:pt x="1359" y="1489"/>
                  </a:cubicBezTo>
                  <a:lnTo>
                    <a:pt x="1359" y="1388"/>
                  </a:lnTo>
                  <a:cubicBezTo>
                    <a:pt x="1346" y="1338"/>
                    <a:pt x="1346" y="1263"/>
                    <a:pt x="1321" y="1175"/>
                  </a:cubicBezTo>
                  <a:cubicBezTo>
                    <a:pt x="1296" y="1074"/>
                    <a:pt x="1258" y="986"/>
                    <a:pt x="1208" y="873"/>
                  </a:cubicBezTo>
                  <a:cubicBezTo>
                    <a:pt x="1158" y="760"/>
                    <a:pt x="1095" y="672"/>
                    <a:pt x="1019" y="558"/>
                  </a:cubicBezTo>
                  <a:cubicBezTo>
                    <a:pt x="969" y="508"/>
                    <a:pt x="944" y="470"/>
                    <a:pt x="894" y="420"/>
                  </a:cubicBezTo>
                  <a:cubicBezTo>
                    <a:pt x="843" y="370"/>
                    <a:pt x="793" y="320"/>
                    <a:pt x="755" y="294"/>
                  </a:cubicBezTo>
                  <a:cubicBezTo>
                    <a:pt x="705" y="244"/>
                    <a:pt x="655" y="206"/>
                    <a:pt x="604" y="181"/>
                  </a:cubicBezTo>
                  <a:cubicBezTo>
                    <a:pt x="567" y="156"/>
                    <a:pt x="516" y="118"/>
                    <a:pt x="466" y="106"/>
                  </a:cubicBezTo>
                  <a:cubicBezTo>
                    <a:pt x="391" y="55"/>
                    <a:pt x="315" y="43"/>
                    <a:pt x="252" y="18"/>
                  </a:cubicBezTo>
                  <a:cubicBezTo>
                    <a:pt x="189" y="5"/>
                    <a:pt x="152" y="5"/>
                    <a:pt x="152" y="5"/>
                  </a:cubicBezTo>
                  <a:cubicBezTo>
                    <a:pt x="145" y="2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44"/>
            <p:cNvSpPr/>
            <p:nvPr/>
          </p:nvSpPr>
          <p:spPr>
            <a:xfrm rot="1411354" flipH="1">
              <a:off x="5381007" y="3521936"/>
              <a:ext cx="232133" cy="32864"/>
            </a:xfrm>
            <a:custGeom>
              <a:avLst/>
              <a:gdLst/>
              <a:ahLst/>
              <a:cxnLst/>
              <a:rect l="l" t="t" r="r" b="b"/>
              <a:pathLst>
                <a:path w="3447" h="488" extrusionOk="0">
                  <a:moveTo>
                    <a:pt x="126" y="1"/>
                  </a:moveTo>
                  <a:cubicBezTo>
                    <a:pt x="76" y="1"/>
                    <a:pt x="26" y="38"/>
                    <a:pt x="13" y="89"/>
                  </a:cubicBezTo>
                  <a:cubicBezTo>
                    <a:pt x="1" y="151"/>
                    <a:pt x="26" y="227"/>
                    <a:pt x="89" y="239"/>
                  </a:cubicBezTo>
                  <a:lnTo>
                    <a:pt x="240" y="290"/>
                  </a:lnTo>
                  <a:cubicBezTo>
                    <a:pt x="328" y="315"/>
                    <a:pt x="453" y="365"/>
                    <a:pt x="617" y="378"/>
                  </a:cubicBezTo>
                  <a:cubicBezTo>
                    <a:pt x="755" y="403"/>
                    <a:pt x="944" y="428"/>
                    <a:pt x="1132" y="441"/>
                  </a:cubicBezTo>
                  <a:cubicBezTo>
                    <a:pt x="1321" y="466"/>
                    <a:pt x="1522" y="478"/>
                    <a:pt x="1736" y="478"/>
                  </a:cubicBezTo>
                  <a:cubicBezTo>
                    <a:pt x="1837" y="485"/>
                    <a:pt x="1937" y="488"/>
                    <a:pt x="2036" y="488"/>
                  </a:cubicBezTo>
                  <a:cubicBezTo>
                    <a:pt x="2135" y="488"/>
                    <a:pt x="2233" y="485"/>
                    <a:pt x="2327" y="478"/>
                  </a:cubicBezTo>
                  <a:cubicBezTo>
                    <a:pt x="2516" y="478"/>
                    <a:pt x="2692" y="466"/>
                    <a:pt x="2843" y="441"/>
                  </a:cubicBezTo>
                  <a:cubicBezTo>
                    <a:pt x="3144" y="416"/>
                    <a:pt x="3346" y="365"/>
                    <a:pt x="3346" y="365"/>
                  </a:cubicBezTo>
                  <a:cubicBezTo>
                    <a:pt x="3396" y="353"/>
                    <a:pt x="3421" y="302"/>
                    <a:pt x="3446" y="239"/>
                  </a:cubicBezTo>
                  <a:cubicBezTo>
                    <a:pt x="3446" y="177"/>
                    <a:pt x="3396" y="114"/>
                    <a:pt x="3333" y="101"/>
                  </a:cubicBezTo>
                  <a:cubicBezTo>
                    <a:pt x="3333" y="101"/>
                    <a:pt x="3132" y="63"/>
                    <a:pt x="2830" y="51"/>
                  </a:cubicBezTo>
                  <a:cubicBezTo>
                    <a:pt x="2679" y="38"/>
                    <a:pt x="2503" y="26"/>
                    <a:pt x="2314" y="26"/>
                  </a:cubicBezTo>
                  <a:cubicBezTo>
                    <a:pt x="2126" y="26"/>
                    <a:pt x="1937" y="1"/>
                    <a:pt x="1736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5" name="Google Shape;6015;p44"/>
          <p:cNvGrpSpPr/>
          <p:nvPr/>
        </p:nvGrpSpPr>
        <p:grpSpPr>
          <a:xfrm flipH="1">
            <a:off x="6841842" y="-10395"/>
            <a:ext cx="2466251" cy="1930012"/>
            <a:chOff x="5037718" y="3139958"/>
            <a:chExt cx="1594731" cy="1247906"/>
          </a:xfrm>
        </p:grpSpPr>
        <p:sp>
          <p:nvSpPr>
            <p:cNvPr id="6016" name="Google Shape;6016;p44"/>
            <p:cNvSpPr/>
            <p:nvPr/>
          </p:nvSpPr>
          <p:spPr>
            <a:xfrm rot="1411354" flipH="1">
              <a:off x="5137925" y="3373892"/>
              <a:ext cx="1334682" cy="780040"/>
            </a:xfrm>
            <a:custGeom>
              <a:avLst/>
              <a:gdLst/>
              <a:ahLst/>
              <a:cxnLst/>
              <a:rect l="l" t="t" r="r" b="b"/>
              <a:pathLst>
                <a:path w="19819" h="11583" extrusionOk="0">
                  <a:moveTo>
                    <a:pt x="4064" y="8658"/>
                  </a:moveTo>
                  <a:cubicBezTo>
                    <a:pt x="4710" y="8658"/>
                    <a:pt x="5934" y="9570"/>
                    <a:pt x="5596" y="9887"/>
                  </a:cubicBezTo>
                  <a:cubicBezTo>
                    <a:pt x="5486" y="9988"/>
                    <a:pt x="5341" y="10031"/>
                    <a:pt x="5180" y="10031"/>
                  </a:cubicBezTo>
                  <a:cubicBezTo>
                    <a:pt x="4460" y="10031"/>
                    <a:pt x="3424" y="9168"/>
                    <a:pt x="3773" y="8768"/>
                  </a:cubicBezTo>
                  <a:cubicBezTo>
                    <a:pt x="3839" y="8691"/>
                    <a:pt x="3941" y="8658"/>
                    <a:pt x="4064" y="8658"/>
                  </a:cubicBezTo>
                  <a:close/>
                  <a:moveTo>
                    <a:pt x="4231" y="1"/>
                  </a:moveTo>
                  <a:cubicBezTo>
                    <a:pt x="3626" y="1"/>
                    <a:pt x="1800" y="1155"/>
                    <a:pt x="906" y="2895"/>
                  </a:cubicBezTo>
                  <a:cubicBezTo>
                    <a:pt x="0" y="4668"/>
                    <a:pt x="1271" y="6190"/>
                    <a:pt x="1271" y="6190"/>
                  </a:cubicBezTo>
                  <a:cubicBezTo>
                    <a:pt x="1321" y="10868"/>
                    <a:pt x="3760" y="11333"/>
                    <a:pt x="5722" y="11559"/>
                  </a:cubicBezTo>
                  <a:cubicBezTo>
                    <a:pt x="5873" y="11575"/>
                    <a:pt x="6023" y="11583"/>
                    <a:pt x="6172" y="11583"/>
                  </a:cubicBezTo>
                  <a:cubicBezTo>
                    <a:pt x="8006" y="11583"/>
                    <a:pt x="9548" y="10437"/>
                    <a:pt x="9583" y="10088"/>
                  </a:cubicBezTo>
                  <a:cubicBezTo>
                    <a:pt x="9633" y="9711"/>
                    <a:pt x="5269" y="7246"/>
                    <a:pt x="6150" y="6730"/>
                  </a:cubicBezTo>
                  <a:cubicBezTo>
                    <a:pt x="6213" y="6695"/>
                    <a:pt x="6291" y="6678"/>
                    <a:pt x="6379" y="6678"/>
                  </a:cubicBezTo>
                  <a:cubicBezTo>
                    <a:pt x="7535" y="6678"/>
                    <a:pt x="10632" y="9502"/>
                    <a:pt x="10878" y="9572"/>
                  </a:cubicBezTo>
                  <a:cubicBezTo>
                    <a:pt x="10886" y="9576"/>
                    <a:pt x="10897" y="9577"/>
                    <a:pt x="10910" y="9577"/>
                  </a:cubicBezTo>
                  <a:cubicBezTo>
                    <a:pt x="11292" y="9577"/>
                    <a:pt x="13470" y="8187"/>
                    <a:pt x="13518" y="7762"/>
                  </a:cubicBezTo>
                  <a:cubicBezTo>
                    <a:pt x="13569" y="7321"/>
                    <a:pt x="10123" y="5347"/>
                    <a:pt x="11469" y="5159"/>
                  </a:cubicBezTo>
                  <a:cubicBezTo>
                    <a:pt x="11529" y="5151"/>
                    <a:pt x="11590" y="5147"/>
                    <a:pt x="11651" y="5147"/>
                  </a:cubicBezTo>
                  <a:cubicBezTo>
                    <a:pt x="12950" y="5147"/>
                    <a:pt x="14244" y="6868"/>
                    <a:pt x="14700" y="7120"/>
                  </a:cubicBezTo>
                  <a:cubicBezTo>
                    <a:pt x="14780" y="7165"/>
                    <a:pt x="14852" y="7184"/>
                    <a:pt x="14921" y="7184"/>
                  </a:cubicBezTo>
                  <a:cubicBezTo>
                    <a:pt x="15253" y="7184"/>
                    <a:pt x="15537" y="6755"/>
                    <a:pt x="16429" y="6755"/>
                  </a:cubicBezTo>
                  <a:cubicBezTo>
                    <a:pt x="16439" y="6755"/>
                    <a:pt x="16450" y="6755"/>
                    <a:pt x="16461" y="6756"/>
                  </a:cubicBezTo>
                  <a:cubicBezTo>
                    <a:pt x="17271" y="6774"/>
                    <a:pt x="18591" y="7200"/>
                    <a:pt x="19268" y="7200"/>
                  </a:cubicBezTo>
                  <a:cubicBezTo>
                    <a:pt x="19505" y="7200"/>
                    <a:pt x="19663" y="7147"/>
                    <a:pt x="19693" y="7007"/>
                  </a:cubicBezTo>
                  <a:cubicBezTo>
                    <a:pt x="19818" y="6466"/>
                    <a:pt x="17215" y="3914"/>
                    <a:pt x="16800" y="3650"/>
                  </a:cubicBezTo>
                  <a:cubicBezTo>
                    <a:pt x="16710" y="3590"/>
                    <a:pt x="16574" y="3570"/>
                    <a:pt x="16416" y="3570"/>
                  </a:cubicBezTo>
                  <a:cubicBezTo>
                    <a:pt x="16099" y="3570"/>
                    <a:pt x="15691" y="3651"/>
                    <a:pt x="15376" y="3651"/>
                  </a:cubicBezTo>
                  <a:cubicBezTo>
                    <a:pt x="15154" y="3651"/>
                    <a:pt x="14979" y="3611"/>
                    <a:pt x="14914" y="3474"/>
                  </a:cubicBezTo>
                  <a:cubicBezTo>
                    <a:pt x="14738" y="3071"/>
                    <a:pt x="16222" y="3222"/>
                    <a:pt x="16247" y="2958"/>
                  </a:cubicBezTo>
                  <a:cubicBezTo>
                    <a:pt x="16285" y="2694"/>
                    <a:pt x="13606" y="1223"/>
                    <a:pt x="13015" y="1160"/>
                  </a:cubicBezTo>
                  <a:cubicBezTo>
                    <a:pt x="13004" y="1158"/>
                    <a:pt x="12991" y="1158"/>
                    <a:pt x="12978" y="1158"/>
                  </a:cubicBezTo>
                  <a:cubicBezTo>
                    <a:pt x="12320" y="1158"/>
                    <a:pt x="9777" y="2903"/>
                    <a:pt x="9223" y="2903"/>
                  </a:cubicBezTo>
                  <a:cubicBezTo>
                    <a:pt x="9202" y="2903"/>
                    <a:pt x="9183" y="2901"/>
                    <a:pt x="9168" y="2895"/>
                  </a:cubicBezTo>
                  <a:cubicBezTo>
                    <a:pt x="8740" y="2732"/>
                    <a:pt x="11582" y="1198"/>
                    <a:pt x="11657" y="1034"/>
                  </a:cubicBezTo>
                  <a:cubicBezTo>
                    <a:pt x="11745" y="883"/>
                    <a:pt x="9884" y="632"/>
                    <a:pt x="8866" y="594"/>
                  </a:cubicBezTo>
                  <a:cubicBezTo>
                    <a:pt x="8863" y="594"/>
                    <a:pt x="8860" y="594"/>
                    <a:pt x="8857" y="594"/>
                  </a:cubicBezTo>
                  <a:cubicBezTo>
                    <a:pt x="7925" y="594"/>
                    <a:pt x="6336" y="2608"/>
                    <a:pt x="5647" y="3235"/>
                  </a:cubicBezTo>
                  <a:cubicBezTo>
                    <a:pt x="5236" y="3615"/>
                    <a:pt x="4803" y="3848"/>
                    <a:pt x="4452" y="3848"/>
                  </a:cubicBezTo>
                  <a:cubicBezTo>
                    <a:pt x="4222" y="3848"/>
                    <a:pt x="4028" y="3748"/>
                    <a:pt x="3899" y="3524"/>
                  </a:cubicBezTo>
                  <a:cubicBezTo>
                    <a:pt x="3521" y="2895"/>
                    <a:pt x="7181" y="820"/>
                    <a:pt x="7218" y="493"/>
                  </a:cubicBezTo>
                  <a:cubicBezTo>
                    <a:pt x="7244" y="154"/>
                    <a:pt x="4829" y="66"/>
                    <a:pt x="4276" y="3"/>
                  </a:cubicBezTo>
                  <a:cubicBezTo>
                    <a:pt x="4262" y="1"/>
                    <a:pt x="4247" y="1"/>
                    <a:pt x="4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44"/>
            <p:cNvSpPr/>
            <p:nvPr/>
          </p:nvSpPr>
          <p:spPr>
            <a:xfrm rot="1411354" flipH="1">
              <a:off x="5258503" y="3436005"/>
              <a:ext cx="1202621" cy="519758"/>
            </a:xfrm>
            <a:custGeom>
              <a:avLst/>
              <a:gdLst/>
              <a:ahLst/>
              <a:cxnLst/>
              <a:rect l="l" t="t" r="r" b="b"/>
              <a:pathLst>
                <a:path w="17858" h="7718" extrusionOk="0">
                  <a:moveTo>
                    <a:pt x="3671" y="0"/>
                  </a:moveTo>
                  <a:cubicBezTo>
                    <a:pt x="3513" y="0"/>
                    <a:pt x="3365" y="12"/>
                    <a:pt x="3245" y="37"/>
                  </a:cubicBezTo>
                  <a:cubicBezTo>
                    <a:pt x="2616" y="162"/>
                    <a:pt x="1673" y="1106"/>
                    <a:pt x="1007" y="2225"/>
                  </a:cubicBezTo>
                  <a:cubicBezTo>
                    <a:pt x="1" y="3922"/>
                    <a:pt x="755" y="4450"/>
                    <a:pt x="1133" y="4941"/>
                  </a:cubicBezTo>
                  <a:cubicBezTo>
                    <a:pt x="1133" y="4941"/>
                    <a:pt x="1636" y="6953"/>
                    <a:pt x="2880" y="7368"/>
                  </a:cubicBezTo>
                  <a:cubicBezTo>
                    <a:pt x="3272" y="7494"/>
                    <a:pt x="3641" y="7546"/>
                    <a:pt x="3957" y="7546"/>
                  </a:cubicBezTo>
                  <a:cubicBezTo>
                    <a:pt x="4645" y="7546"/>
                    <a:pt x="5081" y="7299"/>
                    <a:pt x="4943" y="7041"/>
                  </a:cubicBezTo>
                  <a:cubicBezTo>
                    <a:pt x="4729" y="6676"/>
                    <a:pt x="4980" y="5381"/>
                    <a:pt x="5597" y="5180"/>
                  </a:cubicBezTo>
                  <a:cubicBezTo>
                    <a:pt x="5622" y="5172"/>
                    <a:pt x="5650" y="5168"/>
                    <a:pt x="5681" y="5168"/>
                  </a:cubicBezTo>
                  <a:cubicBezTo>
                    <a:pt x="6419" y="5168"/>
                    <a:pt x="8703" y="7392"/>
                    <a:pt x="9608" y="7670"/>
                  </a:cubicBezTo>
                  <a:cubicBezTo>
                    <a:pt x="9720" y="7702"/>
                    <a:pt x="9827" y="7717"/>
                    <a:pt x="9928" y="7717"/>
                  </a:cubicBezTo>
                  <a:cubicBezTo>
                    <a:pt x="10680" y="7717"/>
                    <a:pt x="11130" y="6896"/>
                    <a:pt x="11130" y="6475"/>
                  </a:cubicBezTo>
                  <a:cubicBezTo>
                    <a:pt x="11130" y="5985"/>
                    <a:pt x="9030" y="4815"/>
                    <a:pt x="8740" y="4287"/>
                  </a:cubicBezTo>
                  <a:cubicBezTo>
                    <a:pt x="8439" y="3746"/>
                    <a:pt x="9558" y="3671"/>
                    <a:pt x="11255" y="3671"/>
                  </a:cubicBezTo>
                  <a:cubicBezTo>
                    <a:pt x="12953" y="3671"/>
                    <a:pt x="13368" y="4124"/>
                    <a:pt x="13569" y="4589"/>
                  </a:cubicBezTo>
                  <a:cubicBezTo>
                    <a:pt x="13748" y="4981"/>
                    <a:pt x="14207" y="5903"/>
                    <a:pt x="14741" y="5903"/>
                  </a:cubicBezTo>
                  <a:cubicBezTo>
                    <a:pt x="14806" y="5903"/>
                    <a:pt x="14873" y="5889"/>
                    <a:pt x="14940" y="5859"/>
                  </a:cubicBezTo>
                  <a:cubicBezTo>
                    <a:pt x="15048" y="5807"/>
                    <a:pt x="15206" y="5787"/>
                    <a:pt x="15394" y="5787"/>
                  </a:cubicBezTo>
                  <a:cubicBezTo>
                    <a:pt x="16071" y="5787"/>
                    <a:pt x="17128" y="6051"/>
                    <a:pt x="17574" y="6051"/>
                  </a:cubicBezTo>
                  <a:cubicBezTo>
                    <a:pt x="17693" y="6051"/>
                    <a:pt x="17769" y="6032"/>
                    <a:pt x="17782" y="5985"/>
                  </a:cubicBezTo>
                  <a:cubicBezTo>
                    <a:pt x="17857" y="5695"/>
                    <a:pt x="17077" y="4614"/>
                    <a:pt x="16537" y="3998"/>
                  </a:cubicBezTo>
                  <a:cubicBezTo>
                    <a:pt x="16261" y="3690"/>
                    <a:pt x="15859" y="3605"/>
                    <a:pt x="15458" y="3605"/>
                  </a:cubicBezTo>
                  <a:cubicBezTo>
                    <a:pt x="15073" y="3605"/>
                    <a:pt x="14689" y="3684"/>
                    <a:pt x="14424" y="3721"/>
                  </a:cubicBezTo>
                  <a:cubicBezTo>
                    <a:pt x="14401" y="3724"/>
                    <a:pt x="14378" y="3726"/>
                    <a:pt x="14355" y="3726"/>
                  </a:cubicBezTo>
                  <a:cubicBezTo>
                    <a:pt x="13847" y="3726"/>
                    <a:pt x="13318" y="2963"/>
                    <a:pt x="13318" y="2602"/>
                  </a:cubicBezTo>
                  <a:cubicBezTo>
                    <a:pt x="13318" y="2237"/>
                    <a:pt x="12198" y="1609"/>
                    <a:pt x="11331" y="1533"/>
                  </a:cubicBezTo>
                  <a:cubicBezTo>
                    <a:pt x="11306" y="1531"/>
                    <a:pt x="11282" y="1530"/>
                    <a:pt x="11258" y="1530"/>
                  </a:cubicBezTo>
                  <a:cubicBezTo>
                    <a:pt x="10444" y="1530"/>
                    <a:pt x="9915" y="2731"/>
                    <a:pt x="9231" y="2853"/>
                  </a:cubicBezTo>
                  <a:cubicBezTo>
                    <a:pt x="8948" y="2904"/>
                    <a:pt x="8683" y="2952"/>
                    <a:pt x="8471" y="2952"/>
                  </a:cubicBezTo>
                  <a:cubicBezTo>
                    <a:pt x="8155" y="2952"/>
                    <a:pt x="7956" y="2845"/>
                    <a:pt x="7986" y="2476"/>
                  </a:cubicBezTo>
                  <a:cubicBezTo>
                    <a:pt x="8036" y="1860"/>
                    <a:pt x="8690" y="502"/>
                    <a:pt x="8036" y="502"/>
                  </a:cubicBezTo>
                  <a:cubicBezTo>
                    <a:pt x="7370" y="502"/>
                    <a:pt x="6753" y="1609"/>
                    <a:pt x="6250" y="2426"/>
                  </a:cubicBezTo>
                  <a:cubicBezTo>
                    <a:pt x="5916" y="3000"/>
                    <a:pt x="5127" y="3609"/>
                    <a:pt x="4157" y="3609"/>
                  </a:cubicBezTo>
                  <a:cubicBezTo>
                    <a:pt x="3703" y="3609"/>
                    <a:pt x="3210" y="3475"/>
                    <a:pt x="2704" y="3143"/>
                  </a:cubicBezTo>
                  <a:cubicBezTo>
                    <a:pt x="1711" y="2476"/>
                    <a:pt x="4767" y="779"/>
                    <a:pt x="4968" y="452"/>
                  </a:cubicBezTo>
                  <a:cubicBezTo>
                    <a:pt x="5129" y="190"/>
                    <a:pt x="4313" y="0"/>
                    <a:pt x="367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44"/>
            <p:cNvSpPr/>
            <p:nvPr/>
          </p:nvSpPr>
          <p:spPr>
            <a:xfrm rot="1411354" flipH="1">
              <a:off x="5292482" y="3689456"/>
              <a:ext cx="1322829" cy="361298"/>
            </a:xfrm>
            <a:custGeom>
              <a:avLst/>
              <a:gdLst/>
              <a:ahLst/>
              <a:cxnLst/>
              <a:rect l="l" t="t" r="r" b="b"/>
              <a:pathLst>
                <a:path w="19643" h="5365" extrusionOk="0">
                  <a:moveTo>
                    <a:pt x="12210" y="1"/>
                  </a:moveTo>
                  <a:cubicBezTo>
                    <a:pt x="11883" y="1"/>
                    <a:pt x="11569" y="39"/>
                    <a:pt x="11242" y="51"/>
                  </a:cubicBezTo>
                  <a:cubicBezTo>
                    <a:pt x="11079" y="51"/>
                    <a:pt x="10903" y="76"/>
                    <a:pt x="10752" y="101"/>
                  </a:cubicBezTo>
                  <a:cubicBezTo>
                    <a:pt x="10588" y="127"/>
                    <a:pt x="10425" y="139"/>
                    <a:pt x="10261" y="164"/>
                  </a:cubicBezTo>
                  <a:cubicBezTo>
                    <a:pt x="10186" y="177"/>
                    <a:pt x="10110" y="177"/>
                    <a:pt x="10010" y="189"/>
                  </a:cubicBezTo>
                  <a:lnTo>
                    <a:pt x="9771" y="240"/>
                  </a:lnTo>
                  <a:lnTo>
                    <a:pt x="9293" y="328"/>
                  </a:lnTo>
                  <a:lnTo>
                    <a:pt x="8803" y="428"/>
                  </a:lnTo>
                  <a:cubicBezTo>
                    <a:pt x="8627" y="479"/>
                    <a:pt x="8476" y="516"/>
                    <a:pt x="8312" y="554"/>
                  </a:cubicBezTo>
                  <a:cubicBezTo>
                    <a:pt x="8149" y="604"/>
                    <a:pt x="7985" y="630"/>
                    <a:pt x="7834" y="680"/>
                  </a:cubicBezTo>
                  <a:lnTo>
                    <a:pt x="7595" y="743"/>
                  </a:lnTo>
                  <a:lnTo>
                    <a:pt x="7357" y="818"/>
                  </a:lnTo>
                  <a:cubicBezTo>
                    <a:pt x="7042" y="919"/>
                    <a:pt x="6728" y="994"/>
                    <a:pt x="6426" y="1107"/>
                  </a:cubicBezTo>
                  <a:cubicBezTo>
                    <a:pt x="6137" y="1221"/>
                    <a:pt x="5835" y="1321"/>
                    <a:pt x="5546" y="1434"/>
                  </a:cubicBezTo>
                  <a:cubicBezTo>
                    <a:pt x="5269" y="1560"/>
                    <a:pt x="4980" y="1673"/>
                    <a:pt x="4716" y="1799"/>
                  </a:cubicBezTo>
                  <a:cubicBezTo>
                    <a:pt x="4452" y="1925"/>
                    <a:pt x="4188" y="2063"/>
                    <a:pt x="3936" y="2189"/>
                  </a:cubicBezTo>
                  <a:cubicBezTo>
                    <a:pt x="3433" y="2453"/>
                    <a:pt x="2955" y="2742"/>
                    <a:pt x="2553" y="3006"/>
                  </a:cubicBezTo>
                  <a:cubicBezTo>
                    <a:pt x="1710" y="3534"/>
                    <a:pt x="1082" y="4088"/>
                    <a:pt x="667" y="4477"/>
                  </a:cubicBezTo>
                  <a:cubicBezTo>
                    <a:pt x="440" y="4691"/>
                    <a:pt x="302" y="4867"/>
                    <a:pt x="189" y="4968"/>
                  </a:cubicBezTo>
                  <a:cubicBezTo>
                    <a:pt x="139" y="5031"/>
                    <a:pt x="113" y="5081"/>
                    <a:pt x="76" y="5106"/>
                  </a:cubicBezTo>
                  <a:lnTo>
                    <a:pt x="38" y="5156"/>
                  </a:lnTo>
                  <a:cubicBezTo>
                    <a:pt x="0" y="5207"/>
                    <a:pt x="0" y="5282"/>
                    <a:pt x="51" y="5333"/>
                  </a:cubicBezTo>
                  <a:cubicBezTo>
                    <a:pt x="73" y="5355"/>
                    <a:pt x="99" y="5365"/>
                    <a:pt x="127" y="5365"/>
                  </a:cubicBezTo>
                  <a:cubicBezTo>
                    <a:pt x="162" y="5365"/>
                    <a:pt x="198" y="5348"/>
                    <a:pt x="227" y="5320"/>
                  </a:cubicBezTo>
                  <a:cubicBezTo>
                    <a:pt x="227" y="5320"/>
                    <a:pt x="227" y="5295"/>
                    <a:pt x="252" y="5270"/>
                  </a:cubicBezTo>
                  <a:cubicBezTo>
                    <a:pt x="264" y="5232"/>
                    <a:pt x="315" y="5194"/>
                    <a:pt x="365" y="5144"/>
                  </a:cubicBezTo>
                  <a:cubicBezTo>
                    <a:pt x="453" y="5043"/>
                    <a:pt x="629" y="4892"/>
                    <a:pt x="830" y="4704"/>
                  </a:cubicBezTo>
                  <a:cubicBezTo>
                    <a:pt x="1044" y="4515"/>
                    <a:pt x="1308" y="4289"/>
                    <a:pt x="1622" y="4062"/>
                  </a:cubicBezTo>
                  <a:cubicBezTo>
                    <a:pt x="1937" y="3824"/>
                    <a:pt x="2301" y="3572"/>
                    <a:pt x="2704" y="3321"/>
                  </a:cubicBezTo>
                  <a:cubicBezTo>
                    <a:pt x="3119" y="3069"/>
                    <a:pt x="3571" y="2818"/>
                    <a:pt x="4074" y="2566"/>
                  </a:cubicBezTo>
                  <a:cubicBezTo>
                    <a:pt x="4326" y="2453"/>
                    <a:pt x="4577" y="2315"/>
                    <a:pt x="4842" y="2201"/>
                  </a:cubicBezTo>
                  <a:cubicBezTo>
                    <a:pt x="5106" y="2088"/>
                    <a:pt x="5382" y="1962"/>
                    <a:pt x="5659" y="1862"/>
                  </a:cubicBezTo>
                  <a:cubicBezTo>
                    <a:pt x="5948" y="1749"/>
                    <a:pt x="6225" y="1648"/>
                    <a:pt x="6527" y="1547"/>
                  </a:cubicBezTo>
                  <a:cubicBezTo>
                    <a:pt x="6803" y="1434"/>
                    <a:pt x="7118" y="1359"/>
                    <a:pt x="7419" y="1258"/>
                  </a:cubicBezTo>
                  <a:lnTo>
                    <a:pt x="7658" y="1195"/>
                  </a:lnTo>
                  <a:lnTo>
                    <a:pt x="7897" y="1133"/>
                  </a:lnTo>
                  <a:cubicBezTo>
                    <a:pt x="8048" y="1107"/>
                    <a:pt x="8212" y="1057"/>
                    <a:pt x="8362" y="1019"/>
                  </a:cubicBezTo>
                  <a:lnTo>
                    <a:pt x="8840" y="919"/>
                  </a:lnTo>
                  <a:lnTo>
                    <a:pt x="9318" y="831"/>
                  </a:lnTo>
                  <a:lnTo>
                    <a:pt x="9809" y="743"/>
                  </a:lnTo>
                  <a:lnTo>
                    <a:pt x="10048" y="692"/>
                  </a:lnTo>
                  <a:cubicBezTo>
                    <a:pt x="10110" y="680"/>
                    <a:pt x="10198" y="680"/>
                    <a:pt x="10286" y="667"/>
                  </a:cubicBezTo>
                  <a:cubicBezTo>
                    <a:pt x="10437" y="655"/>
                    <a:pt x="10601" y="617"/>
                    <a:pt x="10752" y="604"/>
                  </a:cubicBezTo>
                  <a:cubicBezTo>
                    <a:pt x="10915" y="579"/>
                    <a:pt x="11066" y="554"/>
                    <a:pt x="11230" y="554"/>
                  </a:cubicBezTo>
                  <a:cubicBezTo>
                    <a:pt x="11544" y="542"/>
                    <a:pt x="11858" y="504"/>
                    <a:pt x="12173" y="504"/>
                  </a:cubicBezTo>
                  <a:cubicBezTo>
                    <a:pt x="12365" y="504"/>
                    <a:pt x="12569" y="498"/>
                    <a:pt x="12773" y="498"/>
                  </a:cubicBezTo>
                  <a:cubicBezTo>
                    <a:pt x="12875" y="498"/>
                    <a:pt x="12977" y="500"/>
                    <a:pt x="13078" y="504"/>
                  </a:cubicBezTo>
                  <a:cubicBezTo>
                    <a:pt x="13682" y="516"/>
                    <a:pt x="14260" y="567"/>
                    <a:pt x="14813" y="642"/>
                  </a:cubicBezTo>
                  <a:cubicBezTo>
                    <a:pt x="15354" y="730"/>
                    <a:pt x="15882" y="818"/>
                    <a:pt x="16347" y="931"/>
                  </a:cubicBezTo>
                  <a:cubicBezTo>
                    <a:pt x="16586" y="982"/>
                    <a:pt x="16825" y="1045"/>
                    <a:pt x="17027" y="1107"/>
                  </a:cubicBezTo>
                  <a:cubicBezTo>
                    <a:pt x="17140" y="1120"/>
                    <a:pt x="17240" y="1145"/>
                    <a:pt x="17341" y="1183"/>
                  </a:cubicBezTo>
                  <a:lnTo>
                    <a:pt x="17618" y="1283"/>
                  </a:lnTo>
                  <a:cubicBezTo>
                    <a:pt x="17995" y="1409"/>
                    <a:pt x="18309" y="1510"/>
                    <a:pt x="18586" y="1623"/>
                  </a:cubicBezTo>
                  <a:cubicBezTo>
                    <a:pt x="18837" y="1724"/>
                    <a:pt x="19039" y="1812"/>
                    <a:pt x="19177" y="1874"/>
                  </a:cubicBezTo>
                  <a:cubicBezTo>
                    <a:pt x="19303" y="1937"/>
                    <a:pt x="19378" y="1975"/>
                    <a:pt x="19378" y="1975"/>
                  </a:cubicBezTo>
                  <a:cubicBezTo>
                    <a:pt x="19390" y="1981"/>
                    <a:pt x="19404" y="1984"/>
                    <a:pt x="19419" y="1984"/>
                  </a:cubicBezTo>
                  <a:cubicBezTo>
                    <a:pt x="19467" y="1984"/>
                    <a:pt x="19531" y="1954"/>
                    <a:pt x="19617" y="1887"/>
                  </a:cubicBezTo>
                  <a:cubicBezTo>
                    <a:pt x="19642" y="1824"/>
                    <a:pt x="19630" y="1749"/>
                    <a:pt x="19567" y="1711"/>
                  </a:cubicBezTo>
                  <a:cubicBezTo>
                    <a:pt x="19567" y="1711"/>
                    <a:pt x="19504" y="1686"/>
                    <a:pt x="19365" y="1610"/>
                  </a:cubicBezTo>
                  <a:cubicBezTo>
                    <a:pt x="19240" y="1522"/>
                    <a:pt x="19039" y="1422"/>
                    <a:pt x="18762" y="1309"/>
                  </a:cubicBezTo>
                  <a:cubicBezTo>
                    <a:pt x="18498" y="1183"/>
                    <a:pt x="18171" y="1057"/>
                    <a:pt x="17794" y="919"/>
                  </a:cubicBezTo>
                  <a:cubicBezTo>
                    <a:pt x="17693" y="881"/>
                    <a:pt x="17592" y="831"/>
                    <a:pt x="17492" y="806"/>
                  </a:cubicBezTo>
                  <a:cubicBezTo>
                    <a:pt x="17404" y="768"/>
                    <a:pt x="17291" y="743"/>
                    <a:pt x="17177" y="705"/>
                  </a:cubicBezTo>
                  <a:cubicBezTo>
                    <a:pt x="16976" y="642"/>
                    <a:pt x="16737" y="579"/>
                    <a:pt x="16498" y="516"/>
                  </a:cubicBezTo>
                  <a:cubicBezTo>
                    <a:pt x="16021" y="391"/>
                    <a:pt x="15492" y="290"/>
                    <a:pt x="14927" y="189"/>
                  </a:cubicBezTo>
                  <a:cubicBezTo>
                    <a:pt x="14876" y="189"/>
                    <a:pt x="14801" y="177"/>
                    <a:pt x="14725" y="164"/>
                  </a:cubicBezTo>
                  <a:cubicBezTo>
                    <a:pt x="14650" y="139"/>
                    <a:pt x="14587" y="139"/>
                    <a:pt x="14512" y="127"/>
                  </a:cubicBezTo>
                  <a:cubicBezTo>
                    <a:pt x="14361" y="114"/>
                    <a:pt x="14210" y="101"/>
                    <a:pt x="14071" y="76"/>
                  </a:cubicBezTo>
                  <a:cubicBezTo>
                    <a:pt x="13908" y="64"/>
                    <a:pt x="13770" y="64"/>
                    <a:pt x="13606" y="51"/>
                  </a:cubicBezTo>
                  <a:cubicBezTo>
                    <a:pt x="13468" y="39"/>
                    <a:pt x="13317" y="39"/>
                    <a:pt x="13153" y="13"/>
                  </a:cubicBezTo>
                  <a:cubicBezTo>
                    <a:pt x="12839" y="1"/>
                    <a:pt x="12525" y="1"/>
                    <a:pt x="1221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44"/>
            <p:cNvSpPr/>
            <p:nvPr/>
          </p:nvSpPr>
          <p:spPr>
            <a:xfrm rot="1411354" flipH="1">
              <a:off x="5877724" y="3500076"/>
              <a:ext cx="225332" cy="228699"/>
            </a:xfrm>
            <a:custGeom>
              <a:avLst/>
              <a:gdLst/>
              <a:ahLst/>
              <a:cxnLst/>
              <a:rect l="l" t="t" r="r" b="b"/>
              <a:pathLst>
                <a:path w="3346" h="3396" extrusionOk="0">
                  <a:moveTo>
                    <a:pt x="3221" y="1"/>
                  </a:moveTo>
                  <a:cubicBezTo>
                    <a:pt x="3203" y="1"/>
                    <a:pt x="3185" y="4"/>
                    <a:pt x="3169" y="10"/>
                  </a:cubicBezTo>
                  <a:cubicBezTo>
                    <a:pt x="3169" y="10"/>
                    <a:pt x="2905" y="123"/>
                    <a:pt x="2540" y="362"/>
                  </a:cubicBezTo>
                  <a:cubicBezTo>
                    <a:pt x="2352" y="475"/>
                    <a:pt x="2151" y="614"/>
                    <a:pt x="1949" y="790"/>
                  </a:cubicBezTo>
                  <a:cubicBezTo>
                    <a:pt x="1836" y="865"/>
                    <a:pt x="1748" y="953"/>
                    <a:pt x="1635" y="1054"/>
                  </a:cubicBezTo>
                  <a:cubicBezTo>
                    <a:pt x="1522" y="1167"/>
                    <a:pt x="1409" y="1243"/>
                    <a:pt x="1321" y="1356"/>
                  </a:cubicBezTo>
                  <a:cubicBezTo>
                    <a:pt x="1119" y="1557"/>
                    <a:pt x="906" y="1758"/>
                    <a:pt x="755" y="1984"/>
                  </a:cubicBezTo>
                  <a:cubicBezTo>
                    <a:pt x="654" y="2085"/>
                    <a:pt x="579" y="2186"/>
                    <a:pt x="516" y="2299"/>
                  </a:cubicBezTo>
                  <a:cubicBezTo>
                    <a:pt x="453" y="2399"/>
                    <a:pt x="378" y="2500"/>
                    <a:pt x="327" y="2588"/>
                  </a:cubicBezTo>
                  <a:cubicBezTo>
                    <a:pt x="277" y="2689"/>
                    <a:pt x="239" y="2764"/>
                    <a:pt x="189" y="2840"/>
                  </a:cubicBezTo>
                  <a:cubicBezTo>
                    <a:pt x="151" y="2928"/>
                    <a:pt x="126" y="2990"/>
                    <a:pt x="88" y="3053"/>
                  </a:cubicBezTo>
                  <a:cubicBezTo>
                    <a:pt x="51" y="3154"/>
                    <a:pt x="13" y="3217"/>
                    <a:pt x="13" y="3217"/>
                  </a:cubicBezTo>
                  <a:cubicBezTo>
                    <a:pt x="0" y="3280"/>
                    <a:pt x="13" y="3343"/>
                    <a:pt x="63" y="3380"/>
                  </a:cubicBezTo>
                  <a:cubicBezTo>
                    <a:pt x="83" y="3390"/>
                    <a:pt x="106" y="3396"/>
                    <a:pt x="130" y="3396"/>
                  </a:cubicBezTo>
                  <a:cubicBezTo>
                    <a:pt x="168" y="3396"/>
                    <a:pt x="208" y="3381"/>
                    <a:pt x="239" y="3343"/>
                  </a:cubicBezTo>
                  <a:cubicBezTo>
                    <a:pt x="239" y="3343"/>
                    <a:pt x="264" y="3280"/>
                    <a:pt x="340" y="3192"/>
                  </a:cubicBezTo>
                  <a:cubicBezTo>
                    <a:pt x="378" y="3141"/>
                    <a:pt x="428" y="3078"/>
                    <a:pt x="466" y="3016"/>
                  </a:cubicBezTo>
                  <a:cubicBezTo>
                    <a:pt x="516" y="2953"/>
                    <a:pt x="579" y="2877"/>
                    <a:pt x="642" y="2802"/>
                  </a:cubicBezTo>
                  <a:cubicBezTo>
                    <a:pt x="704" y="2714"/>
                    <a:pt x="767" y="2638"/>
                    <a:pt x="843" y="2550"/>
                  </a:cubicBezTo>
                  <a:cubicBezTo>
                    <a:pt x="906" y="2450"/>
                    <a:pt x="1006" y="2362"/>
                    <a:pt x="1082" y="2261"/>
                  </a:cubicBezTo>
                  <a:cubicBezTo>
                    <a:pt x="1157" y="2173"/>
                    <a:pt x="1258" y="2072"/>
                    <a:pt x="1346" y="1984"/>
                  </a:cubicBezTo>
                  <a:lnTo>
                    <a:pt x="1635" y="1695"/>
                  </a:lnTo>
                  <a:cubicBezTo>
                    <a:pt x="1824" y="1507"/>
                    <a:pt x="2025" y="1318"/>
                    <a:pt x="2213" y="1142"/>
                  </a:cubicBezTo>
                  <a:cubicBezTo>
                    <a:pt x="2327" y="1054"/>
                    <a:pt x="2402" y="978"/>
                    <a:pt x="2503" y="890"/>
                  </a:cubicBezTo>
                  <a:cubicBezTo>
                    <a:pt x="2591" y="815"/>
                    <a:pt x="2666" y="740"/>
                    <a:pt x="2754" y="677"/>
                  </a:cubicBezTo>
                  <a:cubicBezTo>
                    <a:pt x="3069" y="413"/>
                    <a:pt x="3270" y="237"/>
                    <a:pt x="3270" y="237"/>
                  </a:cubicBezTo>
                  <a:cubicBezTo>
                    <a:pt x="3307" y="199"/>
                    <a:pt x="3333" y="136"/>
                    <a:pt x="3345" y="73"/>
                  </a:cubicBezTo>
                  <a:cubicBezTo>
                    <a:pt x="3327" y="26"/>
                    <a:pt x="3273" y="1"/>
                    <a:pt x="3221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44"/>
            <p:cNvSpPr/>
            <p:nvPr/>
          </p:nvSpPr>
          <p:spPr>
            <a:xfrm rot="1411354" flipH="1">
              <a:off x="5649811" y="3692592"/>
              <a:ext cx="423456" cy="257522"/>
            </a:xfrm>
            <a:custGeom>
              <a:avLst/>
              <a:gdLst/>
              <a:ahLst/>
              <a:cxnLst/>
              <a:rect l="l" t="t" r="r" b="b"/>
              <a:pathLst>
                <a:path w="6288" h="3824" extrusionOk="0">
                  <a:moveTo>
                    <a:pt x="126" y="1"/>
                  </a:moveTo>
                  <a:cubicBezTo>
                    <a:pt x="63" y="1"/>
                    <a:pt x="13" y="38"/>
                    <a:pt x="0" y="101"/>
                  </a:cubicBezTo>
                  <a:cubicBezTo>
                    <a:pt x="0" y="164"/>
                    <a:pt x="38" y="227"/>
                    <a:pt x="101" y="240"/>
                  </a:cubicBezTo>
                  <a:cubicBezTo>
                    <a:pt x="101" y="240"/>
                    <a:pt x="214" y="265"/>
                    <a:pt x="403" y="290"/>
                  </a:cubicBezTo>
                  <a:cubicBezTo>
                    <a:pt x="503" y="315"/>
                    <a:pt x="604" y="340"/>
                    <a:pt x="730" y="365"/>
                  </a:cubicBezTo>
                  <a:cubicBezTo>
                    <a:pt x="855" y="403"/>
                    <a:pt x="1006" y="453"/>
                    <a:pt x="1157" y="491"/>
                  </a:cubicBezTo>
                  <a:cubicBezTo>
                    <a:pt x="1321" y="541"/>
                    <a:pt x="1471" y="604"/>
                    <a:pt x="1647" y="680"/>
                  </a:cubicBezTo>
                  <a:cubicBezTo>
                    <a:pt x="1824" y="768"/>
                    <a:pt x="1987" y="843"/>
                    <a:pt x="2176" y="944"/>
                  </a:cubicBezTo>
                  <a:cubicBezTo>
                    <a:pt x="2352" y="1032"/>
                    <a:pt x="2540" y="1145"/>
                    <a:pt x="2729" y="1258"/>
                  </a:cubicBezTo>
                  <a:cubicBezTo>
                    <a:pt x="2918" y="1359"/>
                    <a:pt x="3094" y="1472"/>
                    <a:pt x="3282" y="1598"/>
                  </a:cubicBezTo>
                  <a:cubicBezTo>
                    <a:pt x="3647" y="1837"/>
                    <a:pt x="4012" y="2101"/>
                    <a:pt x="4338" y="2352"/>
                  </a:cubicBezTo>
                  <a:cubicBezTo>
                    <a:pt x="4653" y="2604"/>
                    <a:pt x="4967" y="2855"/>
                    <a:pt x="5219" y="3056"/>
                  </a:cubicBezTo>
                  <a:cubicBezTo>
                    <a:pt x="5470" y="3283"/>
                    <a:pt x="5684" y="3459"/>
                    <a:pt x="5822" y="3584"/>
                  </a:cubicBezTo>
                  <a:cubicBezTo>
                    <a:pt x="5986" y="3710"/>
                    <a:pt x="6061" y="3786"/>
                    <a:pt x="6061" y="3786"/>
                  </a:cubicBezTo>
                  <a:cubicBezTo>
                    <a:pt x="6086" y="3811"/>
                    <a:pt x="6115" y="3823"/>
                    <a:pt x="6143" y="3823"/>
                  </a:cubicBezTo>
                  <a:cubicBezTo>
                    <a:pt x="6171" y="3823"/>
                    <a:pt x="6200" y="3811"/>
                    <a:pt x="6225" y="3786"/>
                  </a:cubicBezTo>
                  <a:cubicBezTo>
                    <a:pt x="6262" y="3735"/>
                    <a:pt x="6288" y="3660"/>
                    <a:pt x="6237" y="3610"/>
                  </a:cubicBezTo>
                  <a:cubicBezTo>
                    <a:pt x="6237" y="3610"/>
                    <a:pt x="6162" y="3522"/>
                    <a:pt x="6036" y="3371"/>
                  </a:cubicBezTo>
                  <a:cubicBezTo>
                    <a:pt x="5910" y="3220"/>
                    <a:pt x="5697" y="3019"/>
                    <a:pt x="5470" y="2780"/>
                  </a:cubicBezTo>
                  <a:cubicBezTo>
                    <a:pt x="5231" y="2541"/>
                    <a:pt x="4929" y="2277"/>
                    <a:pt x="4603" y="2013"/>
                  </a:cubicBezTo>
                  <a:cubicBezTo>
                    <a:pt x="4276" y="1723"/>
                    <a:pt x="3911" y="1459"/>
                    <a:pt x="3534" y="1208"/>
                  </a:cubicBezTo>
                  <a:cubicBezTo>
                    <a:pt x="3156" y="956"/>
                    <a:pt x="2767" y="730"/>
                    <a:pt x="2364" y="541"/>
                  </a:cubicBezTo>
                  <a:cubicBezTo>
                    <a:pt x="2176" y="453"/>
                    <a:pt x="1987" y="378"/>
                    <a:pt x="1798" y="315"/>
                  </a:cubicBezTo>
                  <a:cubicBezTo>
                    <a:pt x="1610" y="227"/>
                    <a:pt x="1446" y="189"/>
                    <a:pt x="1270" y="139"/>
                  </a:cubicBezTo>
                  <a:cubicBezTo>
                    <a:pt x="1094" y="89"/>
                    <a:pt x="943" y="64"/>
                    <a:pt x="792" y="38"/>
                  </a:cubicBezTo>
                  <a:cubicBezTo>
                    <a:pt x="654" y="13"/>
                    <a:pt x="528" y="13"/>
                    <a:pt x="44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44"/>
            <p:cNvSpPr/>
            <p:nvPr/>
          </p:nvSpPr>
          <p:spPr>
            <a:xfrm rot="1411354" flipH="1">
              <a:off x="6200181" y="3617689"/>
              <a:ext cx="148223" cy="320825"/>
            </a:xfrm>
            <a:custGeom>
              <a:avLst/>
              <a:gdLst/>
              <a:ahLst/>
              <a:cxnLst/>
              <a:rect l="l" t="t" r="r" b="b"/>
              <a:pathLst>
                <a:path w="2201" h="4764" extrusionOk="0">
                  <a:moveTo>
                    <a:pt x="2043" y="1"/>
                  </a:moveTo>
                  <a:cubicBezTo>
                    <a:pt x="2018" y="1"/>
                    <a:pt x="1994" y="8"/>
                    <a:pt x="1975" y="22"/>
                  </a:cubicBezTo>
                  <a:cubicBezTo>
                    <a:pt x="1975" y="22"/>
                    <a:pt x="1962" y="48"/>
                    <a:pt x="1937" y="60"/>
                  </a:cubicBezTo>
                  <a:cubicBezTo>
                    <a:pt x="1899" y="85"/>
                    <a:pt x="1849" y="123"/>
                    <a:pt x="1811" y="173"/>
                  </a:cubicBezTo>
                  <a:cubicBezTo>
                    <a:pt x="1711" y="261"/>
                    <a:pt x="1560" y="400"/>
                    <a:pt x="1396" y="588"/>
                  </a:cubicBezTo>
                  <a:cubicBezTo>
                    <a:pt x="1321" y="676"/>
                    <a:pt x="1220" y="777"/>
                    <a:pt x="1145" y="890"/>
                  </a:cubicBezTo>
                  <a:cubicBezTo>
                    <a:pt x="1069" y="1003"/>
                    <a:pt x="969" y="1129"/>
                    <a:pt x="893" y="1255"/>
                  </a:cubicBezTo>
                  <a:cubicBezTo>
                    <a:pt x="818" y="1393"/>
                    <a:pt x="742" y="1519"/>
                    <a:pt x="654" y="1657"/>
                  </a:cubicBezTo>
                  <a:cubicBezTo>
                    <a:pt x="579" y="1808"/>
                    <a:pt x="503" y="1946"/>
                    <a:pt x="441" y="2097"/>
                  </a:cubicBezTo>
                  <a:lnTo>
                    <a:pt x="340" y="2324"/>
                  </a:lnTo>
                  <a:cubicBezTo>
                    <a:pt x="315" y="2399"/>
                    <a:pt x="302" y="2475"/>
                    <a:pt x="264" y="2563"/>
                  </a:cubicBezTo>
                  <a:cubicBezTo>
                    <a:pt x="227" y="2713"/>
                    <a:pt x="176" y="2877"/>
                    <a:pt x="139" y="3015"/>
                  </a:cubicBezTo>
                  <a:cubicBezTo>
                    <a:pt x="101" y="3166"/>
                    <a:pt x="76" y="3317"/>
                    <a:pt x="63" y="3455"/>
                  </a:cubicBezTo>
                  <a:cubicBezTo>
                    <a:pt x="51" y="3531"/>
                    <a:pt x="51" y="3594"/>
                    <a:pt x="26" y="3657"/>
                  </a:cubicBezTo>
                  <a:cubicBezTo>
                    <a:pt x="13" y="3719"/>
                    <a:pt x="13" y="3782"/>
                    <a:pt x="13" y="3845"/>
                  </a:cubicBezTo>
                  <a:cubicBezTo>
                    <a:pt x="0" y="3971"/>
                    <a:pt x="0" y="4084"/>
                    <a:pt x="0" y="4172"/>
                  </a:cubicBezTo>
                  <a:cubicBezTo>
                    <a:pt x="0" y="4273"/>
                    <a:pt x="13" y="4348"/>
                    <a:pt x="13" y="4424"/>
                  </a:cubicBezTo>
                  <a:cubicBezTo>
                    <a:pt x="26" y="4575"/>
                    <a:pt x="26" y="4650"/>
                    <a:pt x="26" y="4650"/>
                  </a:cubicBezTo>
                  <a:cubicBezTo>
                    <a:pt x="26" y="4700"/>
                    <a:pt x="76" y="4763"/>
                    <a:pt x="139" y="4763"/>
                  </a:cubicBezTo>
                  <a:cubicBezTo>
                    <a:pt x="227" y="4763"/>
                    <a:pt x="264" y="4713"/>
                    <a:pt x="290" y="4650"/>
                  </a:cubicBezTo>
                  <a:lnTo>
                    <a:pt x="290" y="4637"/>
                  </a:lnTo>
                  <a:cubicBezTo>
                    <a:pt x="290" y="4637"/>
                    <a:pt x="302" y="4575"/>
                    <a:pt x="315" y="4424"/>
                  </a:cubicBezTo>
                  <a:cubicBezTo>
                    <a:pt x="327" y="4361"/>
                    <a:pt x="327" y="4285"/>
                    <a:pt x="353" y="4197"/>
                  </a:cubicBezTo>
                  <a:cubicBezTo>
                    <a:pt x="353" y="4097"/>
                    <a:pt x="378" y="3984"/>
                    <a:pt x="390" y="3883"/>
                  </a:cubicBezTo>
                  <a:cubicBezTo>
                    <a:pt x="415" y="3833"/>
                    <a:pt x="415" y="3770"/>
                    <a:pt x="428" y="3707"/>
                  </a:cubicBezTo>
                  <a:lnTo>
                    <a:pt x="478" y="3518"/>
                  </a:lnTo>
                  <a:cubicBezTo>
                    <a:pt x="503" y="3393"/>
                    <a:pt x="541" y="3267"/>
                    <a:pt x="579" y="3128"/>
                  </a:cubicBezTo>
                  <a:cubicBezTo>
                    <a:pt x="629" y="3003"/>
                    <a:pt x="667" y="2852"/>
                    <a:pt x="730" y="2713"/>
                  </a:cubicBezTo>
                  <a:cubicBezTo>
                    <a:pt x="755" y="2651"/>
                    <a:pt x="767" y="2588"/>
                    <a:pt x="805" y="2512"/>
                  </a:cubicBezTo>
                  <a:lnTo>
                    <a:pt x="893" y="2311"/>
                  </a:lnTo>
                  <a:cubicBezTo>
                    <a:pt x="944" y="2160"/>
                    <a:pt x="1019" y="2034"/>
                    <a:pt x="1082" y="1896"/>
                  </a:cubicBezTo>
                  <a:cubicBezTo>
                    <a:pt x="1145" y="1758"/>
                    <a:pt x="1233" y="1632"/>
                    <a:pt x="1296" y="1506"/>
                  </a:cubicBezTo>
                  <a:cubicBezTo>
                    <a:pt x="1371" y="1393"/>
                    <a:pt x="1434" y="1267"/>
                    <a:pt x="1509" y="1154"/>
                  </a:cubicBezTo>
                  <a:cubicBezTo>
                    <a:pt x="1572" y="1054"/>
                    <a:pt x="1648" y="940"/>
                    <a:pt x="1711" y="840"/>
                  </a:cubicBezTo>
                  <a:cubicBezTo>
                    <a:pt x="1836" y="651"/>
                    <a:pt x="1962" y="500"/>
                    <a:pt x="2050" y="387"/>
                  </a:cubicBezTo>
                  <a:cubicBezTo>
                    <a:pt x="2088" y="324"/>
                    <a:pt x="2126" y="299"/>
                    <a:pt x="2138" y="261"/>
                  </a:cubicBezTo>
                  <a:cubicBezTo>
                    <a:pt x="2151" y="236"/>
                    <a:pt x="2176" y="211"/>
                    <a:pt x="2176" y="211"/>
                  </a:cubicBezTo>
                  <a:cubicBezTo>
                    <a:pt x="2201" y="173"/>
                    <a:pt x="2201" y="111"/>
                    <a:pt x="2151" y="48"/>
                  </a:cubicBezTo>
                  <a:cubicBezTo>
                    <a:pt x="2120" y="17"/>
                    <a:pt x="2081" y="1"/>
                    <a:pt x="2043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44"/>
            <p:cNvSpPr/>
            <p:nvPr/>
          </p:nvSpPr>
          <p:spPr>
            <a:xfrm rot="1411354" flipH="1">
              <a:off x="5883251" y="3879782"/>
              <a:ext cx="379414" cy="278129"/>
            </a:xfrm>
            <a:custGeom>
              <a:avLst/>
              <a:gdLst/>
              <a:ahLst/>
              <a:cxnLst/>
              <a:rect l="l" t="t" r="r" b="b"/>
              <a:pathLst>
                <a:path w="5634" h="4130" extrusionOk="0">
                  <a:moveTo>
                    <a:pt x="113" y="0"/>
                  </a:moveTo>
                  <a:cubicBezTo>
                    <a:pt x="63" y="0"/>
                    <a:pt x="13" y="51"/>
                    <a:pt x="0" y="113"/>
                  </a:cubicBezTo>
                  <a:cubicBezTo>
                    <a:pt x="0" y="176"/>
                    <a:pt x="38" y="239"/>
                    <a:pt x="101" y="252"/>
                  </a:cubicBezTo>
                  <a:lnTo>
                    <a:pt x="113" y="252"/>
                  </a:lnTo>
                  <a:cubicBezTo>
                    <a:pt x="113" y="252"/>
                    <a:pt x="151" y="264"/>
                    <a:pt x="201" y="264"/>
                  </a:cubicBezTo>
                  <a:cubicBezTo>
                    <a:pt x="239" y="264"/>
                    <a:pt x="314" y="290"/>
                    <a:pt x="402" y="302"/>
                  </a:cubicBezTo>
                  <a:cubicBezTo>
                    <a:pt x="490" y="315"/>
                    <a:pt x="591" y="352"/>
                    <a:pt x="717" y="378"/>
                  </a:cubicBezTo>
                  <a:cubicBezTo>
                    <a:pt x="780" y="390"/>
                    <a:pt x="843" y="415"/>
                    <a:pt x="905" y="440"/>
                  </a:cubicBezTo>
                  <a:cubicBezTo>
                    <a:pt x="968" y="478"/>
                    <a:pt x="1044" y="491"/>
                    <a:pt x="1107" y="516"/>
                  </a:cubicBezTo>
                  <a:cubicBezTo>
                    <a:pt x="1396" y="642"/>
                    <a:pt x="1710" y="818"/>
                    <a:pt x="2037" y="1019"/>
                  </a:cubicBezTo>
                  <a:cubicBezTo>
                    <a:pt x="2201" y="1132"/>
                    <a:pt x="2364" y="1245"/>
                    <a:pt x="2528" y="1371"/>
                  </a:cubicBezTo>
                  <a:cubicBezTo>
                    <a:pt x="2678" y="1484"/>
                    <a:pt x="2855" y="1622"/>
                    <a:pt x="3005" y="1748"/>
                  </a:cubicBezTo>
                  <a:cubicBezTo>
                    <a:pt x="3659" y="2276"/>
                    <a:pt x="4250" y="2867"/>
                    <a:pt x="4690" y="3320"/>
                  </a:cubicBezTo>
                  <a:cubicBezTo>
                    <a:pt x="4917" y="3534"/>
                    <a:pt x="5105" y="3722"/>
                    <a:pt x="5231" y="3873"/>
                  </a:cubicBezTo>
                  <a:cubicBezTo>
                    <a:pt x="5344" y="4012"/>
                    <a:pt x="5420" y="4087"/>
                    <a:pt x="5420" y="4087"/>
                  </a:cubicBezTo>
                  <a:cubicBezTo>
                    <a:pt x="5433" y="4114"/>
                    <a:pt x="5464" y="4130"/>
                    <a:pt x="5494" y="4130"/>
                  </a:cubicBezTo>
                  <a:cubicBezTo>
                    <a:pt x="5520" y="4130"/>
                    <a:pt x="5546" y="4117"/>
                    <a:pt x="5558" y="4087"/>
                  </a:cubicBezTo>
                  <a:cubicBezTo>
                    <a:pt x="5621" y="4062"/>
                    <a:pt x="5634" y="3974"/>
                    <a:pt x="5608" y="3911"/>
                  </a:cubicBezTo>
                  <a:cubicBezTo>
                    <a:pt x="5608" y="3911"/>
                    <a:pt x="5546" y="3823"/>
                    <a:pt x="5432" y="3660"/>
                  </a:cubicBezTo>
                  <a:cubicBezTo>
                    <a:pt x="5319" y="3509"/>
                    <a:pt x="5168" y="3282"/>
                    <a:pt x="4967" y="3031"/>
                  </a:cubicBezTo>
                  <a:cubicBezTo>
                    <a:pt x="4753" y="2779"/>
                    <a:pt x="4502" y="2503"/>
                    <a:pt x="4225" y="2213"/>
                  </a:cubicBezTo>
                  <a:cubicBezTo>
                    <a:pt x="3961" y="1924"/>
                    <a:pt x="3622" y="1635"/>
                    <a:pt x="3295" y="1358"/>
                  </a:cubicBezTo>
                  <a:cubicBezTo>
                    <a:pt x="3119" y="1207"/>
                    <a:pt x="2955" y="1082"/>
                    <a:pt x="2779" y="956"/>
                  </a:cubicBezTo>
                  <a:cubicBezTo>
                    <a:pt x="2603" y="830"/>
                    <a:pt x="2414" y="730"/>
                    <a:pt x="2238" y="616"/>
                  </a:cubicBezTo>
                  <a:cubicBezTo>
                    <a:pt x="2050" y="516"/>
                    <a:pt x="1886" y="428"/>
                    <a:pt x="1710" y="352"/>
                  </a:cubicBezTo>
                  <a:cubicBezTo>
                    <a:pt x="1534" y="264"/>
                    <a:pt x="1358" y="202"/>
                    <a:pt x="1207" y="164"/>
                  </a:cubicBezTo>
                  <a:cubicBezTo>
                    <a:pt x="1132" y="126"/>
                    <a:pt x="1044" y="113"/>
                    <a:pt x="968" y="101"/>
                  </a:cubicBezTo>
                  <a:cubicBezTo>
                    <a:pt x="905" y="76"/>
                    <a:pt x="830" y="63"/>
                    <a:pt x="767" y="51"/>
                  </a:cubicBezTo>
                  <a:cubicBezTo>
                    <a:pt x="641" y="13"/>
                    <a:pt x="516" y="13"/>
                    <a:pt x="415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44"/>
            <p:cNvSpPr/>
            <p:nvPr/>
          </p:nvSpPr>
          <p:spPr>
            <a:xfrm rot="1411354" flipH="1">
              <a:off x="5613398" y="3468002"/>
              <a:ext cx="204994" cy="128289"/>
            </a:xfrm>
            <a:custGeom>
              <a:avLst/>
              <a:gdLst/>
              <a:ahLst/>
              <a:cxnLst/>
              <a:rect l="l" t="t" r="r" b="b"/>
              <a:pathLst>
                <a:path w="3044" h="1905" extrusionOk="0">
                  <a:moveTo>
                    <a:pt x="2904" y="1"/>
                  </a:moveTo>
                  <a:cubicBezTo>
                    <a:pt x="2896" y="1"/>
                    <a:pt x="2888" y="2"/>
                    <a:pt x="2880" y="3"/>
                  </a:cubicBezTo>
                  <a:cubicBezTo>
                    <a:pt x="2880" y="3"/>
                    <a:pt x="2666" y="28"/>
                    <a:pt x="2364" y="129"/>
                  </a:cubicBezTo>
                  <a:cubicBezTo>
                    <a:pt x="2226" y="179"/>
                    <a:pt x="2050" y="242"/>
                    <a:pt x="1861" y="318"/>
                  </a:cubicBezTo>
                  <a:cubicBezTo>
                    <a:pt x="1685" y="393"/>
                    <a:pt x="1497" y="468"/>
                    <a:pt x="1308" y="582"/>
                  </a:cubicBezTo>
                  <a:cubicBezTo>
                    <a:pt x="1220" y="632"/>
                    <a:pt x="1132" y="695"/>
                    <a:pt x="1044" y="745"/>
                  </a:cubicBezTo>
                  <a:cubicBezTo>
                    <a:pt x="969" y="783"/>
                    <a:pt x="868" y="858"/>
                    <a:pt x="793" y="909"/>
                  </a:cubicBezTo>
                  <a:cubicBezTo>
                    <a:pt x="704" y="971"/>
                    <a:pt x="642" y="1034"/>
                    <a:pt x="554" y="1097"/>
                  </a:cubicBezTo>
                  <a:cubicBezTo>
                    <a:pt x="491" y="1147"/>
                    <a:pt x="428" y="1210"/>
                    <a:pt x="365" y="1273"/>
                  </a:cubicBezTo>
                  <a:cubicBezTo>
                    <a:pt x="302" y="1336"/>
                    <a:pt x="264" y="1399"/>
                    <a:pt x="214" y="1449"/>
                  </a:cubicBezTo>
                  <a:cubicBezTo>
                    <a:pt x="164" y="1500"/>
                    <a:pt x="139" y="1537"/>
                    <a:pt x="101" y="1588"/>
                  </a:cubicBezTo>
                  <a:cubicBezTo>
                    <a:pt x="51" y="1663"/>
                    <a:pt x="25" y="1713"/>
                    <a:pt x="25" y="1713"/>
                  </a:cubicBezTo>
                  <a:cubicBezTo>
                    <a:pt x="0" y="1764"/>
                    <a:pt x="0" y="1814"/>
                    <a:pt x="38" y="1852"/>
                  </a:cubicBezTo>
                  <a:cubicBezTo>
                    <a:pt x="69" y="1883"/>
                    <a:pt x="110" y="1904"/>
                    <a:pt x="148" y="1904"/>
                  </a:cubicBezTo>
                  <a:cubicBezTo>
                    <a:pt x="172" y="1904"/>
                    <a:pt x="195" y="1896"/>
                    <a:pt x="214" y="1877"/>
                  </a:cubicBezTo>
                  <a:lnTo>
                    <a:pt x="227" y="1852"/>
                  </a:lnTo>
                  <a:cubicBezTo>
                    <a:pt x="227" y="1852"/>
                    <a:pt x="277" y="1826"/>
                    <a:pt x="340" y="1764"/>
                  </a:cubicBezTo>
                  <a:cubicBezTo>
                    <a:pt x="365" y="1726"/>
                    <a:pt x="415" y="1701"/>
                    <a:pt x="466" y="1663"/>
                  </a:cubicBezTo>
                  <a:cubicBezTo>
                    <a:pt x="503" y="1625"/>
                    <a:pt x="554" y="1588"/>
                    <a:pt x="616" y="1537"/>
                  </a:cubicBezTo>
                  <a:cubicBezTo>
                    <a:pt x="667" y="1500"/>
                    <a:pt x="742" y="1449"/>
                    <a:pt x="805" y="1399"/>
                  </a:cubicBezTo>
                  <a:cubicBezTo>
                    <a:pt x="868" y="1349"/>
                    <a:pt x="943" y="1311"/>
                    <a:pt x="1031" y="1261"/>
                  </a:cubicBezTo>
                  <a:cubicBezTo>
                    <a:pt x="1182" y="1173"/>
                    <a:pt x="1358" y="1059"/>
                    <a:pt x="1534" y="959"/>
                  </a:cubicBezTo>
                  <a:cubicBezTo>
                    <a:pt x="1622" y="921"/>
                    <a:pt x="1710" y="871"/>
                    <a:pt x="1799" y="820"/>
                  </a:cubicBezTo>
                  <a:cubicBezTo>
                    <a:pt x="1874" y="770"/>
                    <a:pt x="1975" y="732"/>
                    <a:pt x="2050" y="682"/>
                  </a:cubicBezTo>
                  <a:cubicBezTo>
                    <a:pt x="2201" y="607"/>
                    <a:pt x="2364" y="519"/>
                    <a:pt x="2503" y="443"/>
                  </a:cubicBezTo>
                  <a:cubicBezTo>
                    <a:pt x="2792" y="305"/>
                    <a:pt x="2968" y="192"/>
                    <a:pt x="2968" y="192"/>
                  </a:cubicBezTo>
                  <a:cubicBezTo>
                    <a:pt x="3006" y="167"/>
                    <a:pt x="3043" y="116"/>
                    <a:pt x="3031" y="116"/>
                  </a:cubicBezTo>
                  <a:cubicBezTo>
                    <a:pt x="3031" y="39"/>
                    <a:pt x="2963" y="1"/>
                    <a:pt x="290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44"/>
            <p:cNvSpPr/>
            <p:nvPr/>
          </p:nvSpPr>
          <p:spPr>
            <a:xfrm rot="1411354" flipH="1">
              <a:off x="5440742" y="3534777"/>
              <a:ext cx="93203" cy="111454"/>
            </a:xfrm>
            <a:custGeom>
              <a:avLst/>
              <a:gdLst/>
              <a:ahLst/>
              <a:cxnLst/>
              <a:rect l="l" t="t" r="r" b="b"/>
              <a:pathLst>
                <a:path w="1384" h="1655" extrusionOk="0">
                  <a:moveTo>
                    <a:pt x="129" y="0"/>
                  </a:moveTo>
                  <a:cubicBezTo>
                    <a:pt x="102" y="0"/>
                    <a:pt x="67" y="15"/>
                    <a:pt x="38" y="43"/>
                  </a:cubicBezTo>
                  <a:cubicBezTo>
                    <a:pt x="1" y="81"/>
                    <a:pt x="1" y="169"/>
                    <a:pt x="38" y="206"/>
                  </a:cubicBezTo>
                  <a:lnTo>
                    <a:pt x="64" y="232"/>
                  </a:lnTo>
                  <a:cubicBezTo>
                    <a:pt x="64" y="232"/>
                    <a:pt x="89" y="244"/>
                    <a:pt x="126" y="282"/>
                  </a:cubicBezTo>
                  <a:cubicBezTo>
                    <a:pt x="139" y="294"/>
                    <a:pt x="152" y="307"/>
                    <a:pt x="189" y="320"/>
                  </a:cubicBezTo>
                  <a:lnTo>
                    <a:pt x="265" y="408"/>
                  </a:lnTo>
                  <a:lnTo>
                    <a:pt x="353" y="496"/>
                  </a:lnTo>
                  <a:cubicBezTo>
                    <a:pt x="391" y="533"/>
                    <a:pt x="416" y="571"/>
                    <a:pt x="453" y="609"/>
                  </a:cubicBezTo>
                  <a:cubicBezTo>
                    <a:pt x="479" y="634"/>
                    <a:pt x="516" y="684"/>
                    <a:pt x="541" y="722"/>
                  </a:cubicBezTo>
                  <a:cubicBezTo>
                    <a:pt x="579" y="760"/>
                    <a:pt x="604" y="797"/>
                    <a:pt x="642" y="848"/>
                  </a:cubicBezTo>
                  <a:cubicBezTo>
                    <a:pt x="705" y="923"/>
                    <a:pt x="755" y="1011"/>
                    <a:pt x="818" y="1099"/>
                  </a:cubicBezTo>
                  <a:cubicBezTo>
                    <a:pt x="881" y="1187"/>
                    <a:pt x="919" y="1263"/>
                    <a:pt x="969" y="1326"/>
                  </a:cubicBezTo>
                  <a:cubicBezTo>
                    <a:pt x="1019" y="1414"/>
                    <a:pt x="1044" y="1451"/>
                    <a:pt x="1082" y="1502"/>
                  </a:cubicBezTo>
                  <a:cubicBezTo>
                    <a:pt x="1107" y="1552"/>
                    <a:pt x="1132" y="1564"/>
                    <a:pt x="1132" y="1564"/>
                  </a:cubicBezTo>
                  <a:cubicBezTo>
                    <a:pt x="1142" y="1620"/>
                    <a:pt x="1185" y="1655"/>
                    <a:pt x="1232" y="1655"/>
                  </a:cubicBezTo>
                  <a:cubicBezTo>
                    <a:pt x="1249" y="1655"/>
                    <a:pt x="1266" y="1650"/>
                    <a:pt x="1283" y="1640"/>
                  </a:cubicBezTo>
                  <a:cubicBezTo>
                    <a:pt x="1346" y="1627"/>
                    <a:pt x="1384" y="1552"/>
                    <a:pt x="1359" y="1489"/>
                  </a:cubicBezTo>
                  <a:lnTo>
                    <a:pt x="1359" y="1388"/>
                  </a:lnTo>
                  <a:cubicBezTo>
                    <a:pt x="1346" y="1338"/>
                    <a:pt x="1346" y="1263"/>
                    <a:pt x="1321" y="1175"/>
                  </a:cubicBezTo>
                  <a:cubicBezTo>
                    <a:pt x="1296" y="1074"/>
                    <a:pt x="1258" y="986"/>
                    <a:pt x="1208" y="873"/>
                  </a:cubicBezTo>
                  <a:cubicBezTo>
                    <a:pt x="1158" y="760"/>
                    <a:pt x="1095" y="672"/>
                    <a:pt x="1019" y="558"/>
                  </a:cubicBezTo>
                  <a:cubicBezTo>
                    <a:pt x="969" y="508"/>
                    <a:pt x="944" y="470"/>
                    <a:pt x="894" y="420"/>
                  </a:cubicBezTo>
                  <a:cubicBezTo>
                    <a:pt x="843" y="370"/>
                    <a:pt x="793" y="320"/>
                    <a:pt x="755" y="294"/>
                  </a:cubicBezTo>
                  <a:cubicBezTo>
                    <a:pt x="705" y="244"/>
                    <a:pt x="655" y="206"/>
                    <a:pt x="604" y="181"/>
                  </a:cubicBezTo>
                  <a:cubicBezTo>
                    <a:pt x="567" y="156"/>
                    <a:pt x="516" y="118"/>
                    <a:pt x="466" y="106"/>
                  </a:cubicBezTo>
                  <a:cubicBezTo>
                    <a:pt x="391" y="55"/>
                    <a:pt x="315" y="43"/>
                    <a:pt x="252" y="18"/>
                  </a:cubicBezTo>
                  <a:cubicBezTo>
                    <a:pt x="189" y="5"/>
                    <a:pt x="152" y="5"/>
                    <a:pt x="152" y="5"/>
                  </a:cubicBezTo>
                  <a:cubicBezTo>
                    <a:pt x="145" y="2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44"/>
            <p:cNvSpPr/>
            <p:nvPr/>
          </p:nvSpPr>
          <p:spPr>
            <a:xfrm rot="1411354" flipH="1">
              <a:off x="5381007" y="3521936"/>
              <a:ext cx="232133" cy="32864"/>
            </a:xfrm>
            <a:custGeom>
              <a:avLst/>
              <a:gdLst/>
              <a:ahLst/>
              <a:cxnLst/>
              <a:rect l="l" t="t" r="r" b="b"/>
              <a:pathLst>
                <a:path w="3447" h="488" extrusionOk="0">
                  <a:moveTo>
                    <a:pt x="126" y="1"/>
                  </a:moveTo>
                  <a:cubicBezTo>
                    <a:pt x="76" y="1"/>
                    <a:pt x="26" y="38"/>
                    <a:pt x="13" y="89"/>
                  </a:cubicBezTo>
                  <a:cubicBezTo>
                    <a:pt x="1" y="151"/>
                    <a:pt x="26" y="227"/>
                    <a:pt x="89" y="239"/>
                  </a:cubicBezTo>
                  <a:lnTo>
                    <a:pt x="240" y="290"/>
                  </a:lnTo>
                  <a:cubicBezTo>
                    <a:pt x="328" y="315"/>
                    <a:pt x="453" y="365"/>
                    <a:pt x="617" y="378"/>
                  </a:cubicBezTo>
                  <a:cubicBezTo>
                    <a:pt x="755" y="403"/>
                    <a:pt x="944" y="428"/>
                    <a:pt x="1132" y="441"/>
                  </a:cubicBezTo>
                  <a:cubicBezTo>
                    <a:pt x="1321" y="466"/>
                    <a:pt x="1522" y="478"/>
                    <a:pt x="1736" y="478"/>
                  </a:cubicBezTo>
                  <a:cubicBezTo>
                    <a:pt x="1837" y="485"/>
                    <a:pt x="1937" y="488"/>
                    <a:pt x="2036" y="488"/>
                  </a:cubicBezTo>
                  <a:cubicBezTo>
                    <a:pt x="2135" y="488"/>
                    <a:pt x="2233" y="485"/>
                    <a:pt x="2327" y="478"/>
                  </a:cubicBezTo>
                  <a:cubicBezTo>
                    <a:pt x="2516" y="478"/>
                    <a:pt x="2692" y="466"/>
                    <a:pt x="2843" y="441"/>
                  </a:cubicBezTo>
                  <a:cubicBezTo>
                    <a:pt x="3144" y="416"/>
                    <a:pt x="3346" y="365"/>
                    <a:pt x="3346" y="365"/>
                  </a:cubicBezTo>
                  <a:cubicBezTo>
                    <a:pt x="3396" y="353"/>
                    <a:pt x="3421" y="302"/>
                    <a:pt x="3446" y="239"/>
                  </a:cubicBezTo>
                  <a:cubicBezTo>
                    <a:pt x="3446" y="177"/>
                    <a:pt x="3396" y="114"/>
                    <a:pt x="3333" y="101"/>
                  </a:cubicBezTo>
                  <a:cubicBezTo>
                    <a:pt x="3333" y="101"/>
                    <a:pt x="3132" y="63"/>
                    <a:pt x="2830" y="51"/>
                  </a:cubicBezTo>
                  <a:cubicBezTo>
                    <a:pt x="2679" y="38"/>
                    <a:pt x="2503" y="26"/>
                    <a:pt x="2314" y="26"/>
                  </a:cubicBezTo>
                  <a:cubicBezTo>
                    <a:pt x="2126" y="26"/>
                    <a:pt x="1937" y="1"/>
                    <a:pt x="1736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6" name="Google Shape;6026;p44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7" name="Google Shape;6027;p44"/>
          <p:cNvSpPr txBox="1">
            <a:spLocks noGrp="1"/>
          </p:cNvSpPr>
          <p:nvPr>
            <p:ph type="subTitle" idx="1"/>
          </p:nvPr>
        </p:nvSpPr>
        <p:spPr>
          <a:xfrm>
            <a:off x="2413645" y="2829083"/>
            <a:ext cx="43167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28" name="Google Shape;6028;p44"/>
          <p:cNvSpPr txBox="1">
            <a:spLocks noGrp="1"/>
          </p:cNvSpPr>
          <p:nvPr>
            <p:ph type="title" hasCustomPrompt="1"/>
          </p:nvPr>
        </p:nvSpPr>
        <p:spPr>
          <a:xfrm>
            <a:off x="1478850" y="1316842"/>
            <a:ext cx="6186300" cy="18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p47"/>
          <p:cNvSpPr/>
          <p:nvPr/>
        </p:nvSpPr>
        <p:spPr>
          <a:xfrm rot="-10307959">
            <a:off x="5559039" y="2582502"/>
            <a:ext cx="5333985" cy="3459415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1" name="Google Shape;6041;p47"/>
          <p:cNvSpPr/>
          <p:nvPr/>
        </p:nvSpPr>
        <p:spPr>
          <a:xfrm rot="-4587606">
            <a:off x="-2193331" y="-1233234"/>
            <a:ext cx="3981195" cy="2738643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" name="Google Shape;6043;p48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4" name="Google Shape;6044;p48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bg>
      <p:bgPr>
        <a:solidFill>
          <a:schemeClr val="dk2"/>
        </a:solidFill>
        <a:effectLst/>
      </p:bgPr>
    </p:bg>
    <p:spTree>
      <p:nvGrpSpPr>
        <p:cNvPr id="1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Google Shape;6049;p50"/>
          <p:cNvSpPr/>
          <p:nvPr/>
        </p:nvSpPr>
        <p:spPr>
          <a:xfrm rot="-8473469">
            <a:off x="7555621" y="-779203"/>
            <a:ext cx="2943072" cy="247492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">
    <p:bg>
      <p:bgPr>
        <a:solidFill>
          <a:srgbClr val="FFFFFF"/>
        </a:solidFill>
        <a:effectLst/>
      </p:bgPr>
    </p:bg>
    <p:spTree>
      <p:nvGrpSpPr>
        <p:cNvPr id="1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52"/>
          <p:cNvSpPr/>
          <p:nvPr/>
        </p:nvSpPr>
        <p:spPr>
          <a:xfrm rot="354940">
            <a:off x="1072026" y="916292"/>
            <a:ext cx="3423674" cy="3310911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8" name="Google Shape;6068;p52"/>
          <p:cNvSpPr txBox="1">
            <a:spLocks noGrp="1"/>
          </p:cNvSpPr>
          <p:nvPr>
            <p:ph type="subTitle" idx="1"/>
          </p:nvPr>
        </p:nvSpPr>
        <p:spPr>
          <a:xfrm>
            <a:off x="4574650" y="1809750"/>
            <a:ext cx="36588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6069" name="Google Shape;6069;p52"/>
          <p:cNvSpPr txBox="1">
            <a:spLocks noGrp="1"/>
          </p:cNvSpPr>
          <p:nvPr>
            <p:ph type="subTitle" idx="2"/>
          </p:nvPr>
        </p:nvSpPr>
        <p:spPr>
          <a:xfrm>
            <a:off x="4650850" y="2670875"/>
            <a:ext cx="31434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70" name="Google Shape;6070;p52"/>
          <p:cNvSpPr txBox="1">
            <a:spLocks noGrp="1"/>
          </p:cNvSpPr>
          <p:nvPr>
            <p:ph type="title" hasCustomPrompt="1"/>
          </p:nvPr>
        </p:nvSpPr>
        <p:spPr>
          <a:xfrm>
            <a:off x="1231950" y="1504950"/>
            <a:ext cx="2923800" cy="23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071" name="Google Shape;6071;p52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2" name="Google Shape;6072;p52"/>
          <p:cNvSpPr/>
          <p:nvPr/>
        </p:nvSpPr>
        <p:spPr>
          <a:xfrm rot="-9227220">
            <a:off x="7289002" y="-455180"/>
            <a:ext cx="2942921" cy="247479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2_1_1">
    <p:bg>
      <p:bgPr>
        <a:solidFill>
          <a:srgbClr val="FFFFFF"/>
        </a:solidFill>
        <a:effectLst/>
      </p:bgPr>
    </p:bg>
    <p:spTree>
      <p:nvGrpSpPr>
        <p:cNvPr id="1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Google Shape;6074;p53"/>
          <p:cNvSpPr/>
          <p:nvPr/>
        </p:nvSpPr>
        <p:spPr>
          <a:xfrm rot="3746477">
            <a:off x="767761" y="1171541"/>
            <a:ext cx="3623575" cy="2971710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5" name="Google Shape;6075;p53"/>
          <p:cNvSpPr txBox="1">
            <a:spLocks noGrp="1"/>
          </p:cNvSpPr>
          <p:nvPr>
            <p:ph type="subTitle" idx="1"/>
          </p:nvPr>
        </p:nvSpPr>
        <p:spPr>
          <a:xfrm>
            <a:off x="4574650" y="1809750"/>
            <a:ext cx="36588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6076" name="Google Shape;6076;p53"/>
          <p:cNvSpPr txBox="1">
            <a:spLocks noGrp="1"/>
          </p:cNvSpPr>
          <p:nvPr>
            <p:ph type="subTitle" idx="2"/>
          </p:nvPr>
        </p:nvSpPr>
        <p:spPr>
          <a:xfrm>
            <a:off x="4650850" y="2670875"/>
            <a:ext cx="31434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77" name="Google Shape;6077;p53"/>
          <p:cNvSpPr txBox="1">
            <a:spLocks noGrp="1"/>
          </p:cNvSpPr>
          <p:nvPr>
            <p:ph type="title" hasCustomPrompt="1"/>
          </p:nvPr>
        </p:nvSpPr>
        <p:spPr>
          <a:xfrm>
            <a:off x="1231950" y="1504950"/>
            <a:ext cx="2923800" cy="23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078" name="Google Shape;6078;p53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9" name="Google Shape;6079;p53"/>
          <p:cNvSpPr/>
          <p:nvPr/>
        </p:nvSpPr>
        <p:spPr>
          <a:xfrm rot="-9227220">
            <a:off x="7289002" y="-455180"/>
            <a:ext cx="2942921" cy="247479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2_1_1_1">
    <p:bg>
      <p:bgPr>
        <a:solidFill>
          <a:srgbClr val="FFFFFF"/>
        </a:solidFill>
        <a:effectLst/>
      </p:bgPr>
    </p:bg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p54"/>
          <p:cNvSpPr/>
          <p:nvPr/>
        </p:nvSpPr>
        <p:spPr>
          <a:xfrm rot="6992987">
            <a:off x="978547" y="1047598"/>
            <a:ext cx="3202017" cy="3219612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2" name="Google Shape;6082;p54"/>
          <p:cNvSpPr txBox="1">
            <a:spLocks noGrp="1"/>
          </p:cNvSpPr>
          <p:nvPr>
            <p:ph type="subTitle" idx="1"/>
          </p:nvPr>
        </p:nvSpPr>
        <p:spPr>
          <a:xfrm>
            <a:off x="4574650" y="1809750"/>
            <a:ext cx="36588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6083" name="Google Shape;6083;p54"/>
          <p:cNvSpPr txBox="1">
            <a:spLocks noGrp="1"/>
          </p:cNvSpPr>
          <p:nvPr>
            <p:ph type="subTitle" idx="2"/>
          </p:nvPr>
        </p:nvSpPr>
        <p:spPr>
          <a:xfrm>
            <a:off x="4650850" y="2670875"/>
            <a:ext cx="31434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84" name="Google Shape;6084;p54"/>
          <p:cNvSpPr txBox="1">
            <a:spLocks noGrp="1"/>
          </p:cNvSpPr>
          <p:nvPr>
            <p:ph type="title" hasCustomPrompt="1"/>
          </p:nvPr>
        </p:nvSpPr>
        <p:spPr>
          <a:xfrm>
            <a:off x="1231950" y="1504950"/>
            <a:ext cx="2923800" cy="23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085" name="Google Shape;6085;p54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6" name="Google Shape;6086;p54"/>
          <p:cNvSpPr/>
          <p:nvPr/>
        </p:nvSpPr>
        <p:spPr>
          <a:xfrm rot="-9227220">
            <a:off x="7289002" y="-455180"/>
            <a:ext cx="2942921" cy="247479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4"/>
          <p:cNvSpPr txBox="1">
            <a:spLocks noGrp="1"/>
          </p:cNvSpPr>
          <p:nvPr>
            <p:ph type="body" idx="1"/>
          </p:nvPr>
        </p:nvSpPr>
        <p:spPr>
          <a:xfrm>
            <a:off x="713225" y="1828475"/>
            <a:ext cx="6661200" cy="25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82" name="Google Shape;2382;p4"/>
          <p:cNvSpPr/>
          <p:nvPr/>
        </p:nvSpPr>
        <p:spPr>
          <a:xfrm rot="6442663">
            <a:off x="-1247819" y="-1316504"/>
            <a:ext cx="3432298" cy="2886331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4"/>
          <p:cNvSpPr/>
          <p:nvPr/>
        </p:nvSpPr>
        <p:spPr>
          <a:xfrm rot="-9899979">
            <a:off x="7157443" y="2675655"/>
            <a:ext cx="5334178" cy="3459540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4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6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5" name="Google Shape;2395;p6"/>
          <p:cNvSpPr/>
          <p:nvPr/>
        </p:nvSpPr>
        <p:spPr>
          <a:xfrm>
            <a:off x="-1132487" y="38925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"/>
          <p:cNvSpPr/>
          <p:nvPr/>
        </p:nvSpPr>
        <p:spPr>
          <a:xfrm rot="-8100000">
            <a:off x="7803300" y="-379049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7"/>
          <p:cNvSpPr/>
          <p:nvPr/>
        </p:nvSpPr>
        <p:spPr>
          <a:xfrm rot="4614439">
            <a:off x="5271421" y="1645566"/>
            <a:ext cx="3981175" cy="2738621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7"/>
          <p:cNvSpPr/>
          <p:nvPr/>
        </p:nvSpPr>
        <p:spPr>
          <a:xfrm rot="10800000">
            <a:off x="4475350" y="943975"/>
            <a:ext cx="5334266" cy="34595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7"/>
          <p:cNvSpPr txBox="1">
            <a:spLocks noGrp="1"/>
          </p:cNvSpPr>
          <p:nvPr>
            <p:ph type="subTitle" idx="1"/>
          </p:nvPr>
        </p:nvSpPr>
        <p:spPr>
          <a:xfrm>
            <a:off x="752475" y="1905000"/>
            <a:ext cx="3819600" cy="19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7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5_1">
    <p:bg>
      <p:bgPr>
        <a:solidFill>
          <a:schemeClr val="dk2"/>
        </a:solidFill>
        <a:effectLst/>
      </p:bgPr>
    </p:bg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4"/>
          <p:cNvSpPr/>
          <p:nvPr/>
        </p:nvSpPr>
        <p:spPr>
          <a:xfrm rot="624595" flipH="1">
            <a:off x="-1790481" y="-141172"/>
            <a:ext cx="9811627" cy="5425831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14"/>
          <p:cNvSpPr/>
          <p:nvPr/>
        </p:nvSpPr>
        <p:spPr>
          <a:xfrm rot="10800000" flipH="1">
            <a:off x="5058775" y="3103488"/>
            <a:ext cx="3581459" cy="1505087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14"/>
          <p:cNvSpPr txBox="1">
            <a:spLocks noGrp="1"/>
          </p:cNvSpPr>
          <p:nvPr>
            <p:ph type="title"/>
          </p:nvPr>
        </p:nvSpPr>
        <p:spPr>
          <a:xfrm>
            <a:off x="800100" y="838200"/>
            <a:ext cx="5470200" cy="19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990" name="Google Shape;3990;p14"/>
          <p:cNvSpPr txBox="1">
            <a:spLocks noGrp="1"/>
          </p:cNvSpPr>
          <p:nvPr>
            <p:ph type="title" idx="2"/>
          </p:nvPr>
        </p:nvSpPr>
        <p:spPr>
          <a:xfrm>
            <a:off x="5058775" y="3207325"/>
            <a:ext cx="3372000" cy="13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4"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16"/>
          <p:cNvSpPr/>
          <p:nvPr/>
        </p:nvSpPr>
        <p:spPr>
          <a:xfrm rot="10171388" flipH="1">
            <a:off x="-619156" y="-1189513"/>
            <a:ext cx="2943035" cy="2474894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16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3" name="Google Shape;4003;p16"/>
          <p:cNvSpPr txBox="1">
            <a:spLocks noGrp="1"/>
          </p:cNvSpPr>
          <p:nvPr>
            <p:ph type="subTitle" idx="1"/>
          </p:nvPr>
        </p:nvSpPr>
        <p:spPr>
          <a:xfrm>
            <a:off x="720000" y="34099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04" name="Google Shape;4004;p16"/>
          <p:cNvSpPr txBox="1">
            <a:spLocks noGrp="1"/>
          </p:cNvSpPr>
          <p:nvPr>
            <p:ph type="subTitle" idx="2"/>
          </p:nvPr>
        </p:nvSpPr>
        <p:spPr>
          <a:xfrm>
            <a:off x="720000" y="3821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5" name="Google Shape;4005;p16"/>
          <p:cNvSpPr txBox="1">
            <a:spLocks noGrp="1"/>
          </p:cNvSpPr>
          <p:nvPr>
            <p:ph type="subTitle" idx="3"/>
          </p:nvPr>
        </p:nvSpPr>
        <p:spPr>
          <a:xfrm>
            <a:off x="6498000" y="34099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06" name="Google Shape;4006;p16"/>
          <p:cNvSpPr txBox="1">
            <a:spLocks noGrp="1"/>
          </p:cNvSpPr>
          <p:nvPr>
            <p:ph type="subTitle" idx="4"/>
          </p:nvPr>
        </p:nvSpPr>
        <p:spPr>
          <a:xfrm>
            <a:off x="6498000" y="3821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7" name="Google Shape;4007;p16"/>
          <p:cNvSpPr txBox="1">
            <a:spLocks noGrp="1"/>
          </p:cNvSpPr>
          <p:nvPr>
            <p:ph type="subTitle" idx="5"/>
          </p:nvPr>
        </p:nvSpPr>
        <p:spPr>
          <a:xfrm>
            <a:off x="3609000" y="34099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08" name="Google Shape;4008;p16"/>
          <p:cNvSpPr txBox="1">
            <a:spLocks noGrp="1"/>
          </p:cNvSpPr>
          <p:nvPr>
            <p:ph type="subTitle" idx="6"/>
          </p:nvPr>
        </p:nvSpPr>
        <p:spPr>
          <a:xfrm>
            <a:off x="3609000" y="3821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9" name="Google Shape;4009;p16"/>
          <p:cNvSpPr/>
          <p:nvPr/>
        </p:nvSpPr>
        <p:spPr>
          <a:xfrm rot="-9866937" flipH="1">
            <a:off x="-782577" y="-1511859"/>
            <a:ext cx="2943040" cy="2474898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16"/>
          <p:cNvSpPr/>
          <p:nvPr/>
        </p:nvSpPr>
        <p:spPr>
          <a:xfrm rot="-6089748" flipH="1">
            <a:off x="7272465" y="-985283"/>
            <a:ext cx="2943019" cy="2474881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3"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17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13" name="Google Shape;4013;p17"/>
          <p:cNvSpPr txBox="1">
            <a:spLocks noGrp="1"/>
          </p:cNvSpPr>
          <p:nvPr>
            <p:ph type="subTitle" idx="1"/>
          </p:nvPr>
        </p:nvSpPr>
        <p:spPr>
          <a:xfrm>
            <a:off x="1429500" y="1657350"/>
            <a:ext cx="2856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14" name="Google Shape;4014;p17"/>
          <p:cNvSpPr txBox="1">
            <a:spLocks noGrp="1"/>
          </p:cNvSpPr>
          <p:nvPr>
            <p:ph type="subTitle" idx="2"/>
          </p:nvPr>
        </p:nvSpPr>
        <p:spPr>
          <a:xfrm>
            <a:off x="1333198" y="1968276"/>
            <a:ext cx="241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5" name="Google Shape;4015;p17"/>
          <p:cNvSpPr txBox="1">
            <a:spLocks noGrp="1"/>
          </p:cNvSpPr>
          <p:nvPr>
            <p:ph type="subTitle" idx="3"/>
          </p:nvPr>
        </p:nvSpPr>
        <p:spPr>
          <a:xfrm>
            <a:off x="1429500" y="3723572"/>
            <a:ext cx="2856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16" name="Google Shape;4016;p17"/>
          <p:cNvSpPr txBox="1">
            <a:spLocks noGrp="1"/>
          </p:cNvSpPr>
          <p:nvPr>
            <p:ph type="subTitle" idx="4"/>
          </p:nvPr>
        </p:nvSpPr>
        <p:spPr>
          <a:xfrm>
            <a:off x="1333198" y="4034500"/>
            <a:ext cx="241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7" name="Google Shape;4017;p17"/>
          <p:cNvSpPr txBox="1">
            <a:spLocks noGrp="1"/>
          </p:cNvSpPr>
          <p:nvPr>
            <p:ph type="subTitle" idx="5"/>
          </p:nvPr>
        </p:nvSpPr>
        <p:spPr>
          <a:xfrm>
            <a:off x="1429500" y="2690461"/>
            <a:ext cx="2856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18" name="Google Shape;4018;p17"/>
          <p:cNvSpPr txBox="1">
            <a:spLocks noGrp="1"/>
          </p:cNvSpPr>
          <p:nvPr>
            <p:ph type="subTitle" idx="6"/>
          </p:nvPr>
        </p:nvSpPr>
        <p:spPr>
          <a:xfrm>
            <a:off x="1333198" y="3001388"/>
            <a:ext cx="241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9" name="Google Shape;4019;p17"/>
          <p:cNvSpPr/>
          <p:nvPr/>
        </p:nvSpPr>
        <p:spPr>
          <a:xfrm rot="439435" flipH="1">
            <a:off x="-1263013" y="-774382"/>
            <a:ext cx="5313074" cy="2553824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cifico"/>
              <a:buNone/>
              <a:defRPr sz="2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60" r:id="rId7"/>
    <p:sldLayoutId id="2147483662" r:id="rId8"/>
    <p:sldLayoutId id="2147483663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2" r:id="rId15"/>
    <p:sldLayoutId id="2147483673" r:id="rId16"/>
    <p:sldLayoutId id="2147483676" r:id="rId17"/>
    <p:sldLayoutId id="2147483677" r:id="rId18"/>
    <p:sldLayoutId id="2147483680" r:id="rId19"/>
    <p:sldLayoutId id="2147483682" r:id="rId20"/>
    <p:sldLayoutId id="2147483688" r:id="rId21"/>
    <p:sldLayoutId id="2147483689" r:id="rId22"/>
    <p:sldLayoutId id="2147483690" r:id="rId23"/>
    <p:sldLayoutId id="2147483693" r:id="rId24"/>
    <p:sldLayoutId id="2147483694" r:id="rId25"/>
    <p:sldLayoutId id="2147483696" r:id="rId26"/>
    <p:sldLayoutId id="2147483698" r:id="rId27"/>
    <p:sldLayoutId id="2147483699" r:id="rId28"/>
    <p:sldLayoutId id="2147483700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311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p61"/>
          <p:cNvSpPr txBox="1">
            <a:spLocks noGrp="1"/>
          </p:cNvSpPr>
          <p:nvPr>
            <p:ph type="ctrTitle"/>
          </p:nvPr>
        </p:nvSpPr>
        <p:spPr>
          <a:xfrm>
            <a:off x="1187624" y="1851670"/>
            <a:ext cx="6444288" cy="1152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dk1"/>
                </a:solidFill>
              </a:rPr>
              <a:t>Alimentos </a:t>
            </a:r>
            <a:br>
              <a:rPr lang="en" sz="5000" dirty="0" smtClean="0">
                <a:solidFill>
                  <a:schemeClr val="dk1"/>
                </a:solidFill>
              </a:rPr>
            </a:br>
            <a:r>
              <a:rPr lang="en" sz="5000" dirty="0" smtClean="0">
                <a:solidFill>
                  <a:schemeClr val="dk1"/>
                </a:solidFill>
              </a:rPr>
              <a:t>e </a:t>
            </a:r>
            <a:br>
              <a:rPr lang="en" sz="5000" dirty="0" smtClean="0">
                <a:solidFill>
                  <a:schemeClr val="dk1"/>
                </a:solidFill>
              </a:rPr>
            </a:br>
            <a:r>
              <a:rPr lang="en" sz="5000" dirty="0" smtClean="0">
                <a:solidFill>
                  <a:schemeClr val="dk1"/>
                </a:solidFill>
              </a:rPr>
              <a:t>sistema digestório</a:t>
            </a:r>
            <a:endParaRPr sz="5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713225" y="1828475"/>
            <a:ext cx="6661200" cy="25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10242" name="Picture 2" descr="Como montar um prato saudável e completo? - NutriSoft Braz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526"/>
            <a:ext cx="8581843" cy="391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Jornal O Serra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" y="843558"/>
            <a:ext cx="754922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12 receitas de saladas para ficar saciada sem sair da dieta | CLAU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55526"/>
            <a:ext cx="673274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3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ceita de Salada saudável especial - Comida e Recei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43558"/>
            <a:ext cx="6474002" cy="36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smtClean="0"/>
              <a:t>Refeição saudável</a:t>
            </a:r>
            <a:endParaRPr sz="2800" dirty="0"/>
          </a:p>
        </p:txBody>
      </p:sp>
      <p:pic>
        <p:nvPicPr>
          <p:cNvPr id="12290" name="Picture 2" descr="receita | arroz mexido – Além do cabe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71550"/>
            <a:ext cx="6696744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11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Varrendo o Prato!: Miojo Especial (2): Com Polenguinh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3478"/>
            <a:ext cx="6256818" cy="46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smtClean="0"/>
              <a:t>Refeição saudável</a:t>
            </a:r>
            <a:endParaRPr sz="2800" dirty="0"/>
          </a:p>
        </p:txBody>
      </p:sp>
      <p:pic>
        <p:nvPicPr>
          <p:cNvPr id="2050" name="Picture 2" descr="Aplicativo do Hospital das Clínicas ensina a montar um prato saudáv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7614"/>
            <a:ext cx="662473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15362" name="Picture 2" descr="Vídeo mostra lanche de fast-food intacto após 24 anos; por que não estraga?  - 10/09/2020 - UOL VivaB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-668610"/>
            <a:ext cx="6408712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smtClean="0"/>
              <a:t>Sistema digestório</a:t>
            </a:r>
            <a:endParaRPr sz="2800" dirty="0"/>
          </a:p>
        </p:txBody>
      </p:sp>
      <p:pic>
        <p:nvPicPr>
          <p:cNvPr id="14338" name="Picture 2" descr="Sistema Digestó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967940"/>
            <a:ext cx="4680520" cy="39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13314" name="Picture 2" descr="Os Melhores Exercícios do Sistema DIGESTÓRIO [Gabarito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71550"/>
            <a:ext cx="5715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2" name="Google Shape;7092;p69"/>
          <p:cNvSpPr/>
          <p:nvPr/>
        </p:nvSpPr>
        <p:spPr>
          <a:xfrm rot="3434545">
            <a:off x="6354197" y="1234441"/>
            <a:ext cx="1370735" cy="1290654"/>
          </a:xfrm>
          <a:custGeom>
            <a:avLst/>
            <a:gdLst/>
            <a:ahLst/>
            <a:cxnLst/>
            <a:rect l="l" t="t" r="r" b="b"/>
            <a:pathLst>
              <a:path w="41406" h="38987" extrusionOk="0">
                <a:moveTo>
                  <a:pt x="30630" y="37109"/>
                </a:moveTo>
                <a:lnTo>
                  <a:pt x="30630" y="37109"/>
                </a:lnTo>
                <a:cubicBezTo>
                  <a:pt x="30622" y="37168"/>
                  <a:pt x="30617" y="37223"/>
                  <a:pt x="30617" y="37273"/>
                </a:cubicBezTo>
                <a:cubicBezTo>
                  <a:pt x="30584" y="37575"/>
                  <a:pt x="30617" y="37743"/>
                  <a:pt x="30617" y="37743"/>
                </a:cubicBezTo>
                <a:lnTo>
                  <a:pt x="30617" y="37340"/>
                </a:lnTo>
                <a:cubicBezTo>
                  <a:pt x="30617" y="37275"/>
                  <a:pt x="30625" y="37194"/>
                  <a:pt x="30630" y="37109"/>
                </a:cubicBezTo>
                <a:close/>
                <a:moveTo>
                  <a:pt x="12166" y="1"/>
                </a:moveTo>
                <a:lnTo>
                  <a:pt x="12166" y="1"/>
                </a:lnTo>
                <a:cubicBezTo>
                  <a:pt x="13981" y="3966"/>
                  <a:pt x="16771" y="7966"/>
                  <a:pt x="17712" y="12167"/>
                </a:cubicBezTo>
                <a:cubicBezTo>
                  <a:pt x="17006" y="11495"/>
                  <a:pt x="16367" y="10823"/>
                  <a:pt x="15763" y="10251"/>
                </a:cubicBezTo>
                <a:cubicBezTo>
                  <a:pt x="15359" y="9848"/>
                  <a:pt x="14990" y="9445"/>
                  <a:pt x="14620" y="9109"/>
                </a:cubicBezTo>
                <a:cubicBezTo>
                  <a:pt x="14048" y="7462"/>
                  <a:pt x="14553" y="5680"/>
                  <a:pt x="13242" y="4067"/>
                </a:cubicBezTo>
                <a:cubicBezTo>
                  <a:pt x="11629" y="2286"/>
                  <a:pt x="9579" y="1916"/>
                  <a:pt x="7394" y="1311"/>
                </a:cubicBezTo>
                <a:lnTo>
                  <a:pt x="7394" y="1311"/>
                </a:lnTo>
                <a:cubicBezTo>
                  <a:pt x="8940" y="2992"/>
                  <a:pt x="11057" y="4101"/>
                  <a:pt x="12570" y="5882"/>
                </a:cubicBezTo>
                <a:cubicBezTo>
                  <a:pt x="13208" y="6823"/>
                  <a:pt x="13813" y="7831"/>
                  <a:pt x="14317" y="8873"/>
                </a:cubicBezTo>
                <a:lnTo>
                  <a:pt x="14015" y="8571"/>
                </a:lnTo>
                <a:cubicBezTo>
                  <a:pt x="13746" y="8336"/>
                  <a:pt x="13477" y="8134"/>
                  <a:pt x="13208" y="7932"/>
                </a:cubicBezTo>
                <a:cubicBezTo>
                  <a:pt x="12973" y="7764"/>
                  <a:pt x="12839" y="7630"/>
                  <a:pt x="12637" y="7529"/>
                </a:cubicBezTo>
                <a:cubicBezTo>
                  <a:pt x="11405" y="5300"/>
                  <a:pt x="7247" y="3276"/>
                  <a:pt x="3802" y="3276"/>
                </a:cubicBezTo>
                <a:cubicBezTo>
                  <a:pt x="2832" y="3276"/>
                  <a:pt x="1918" y="3436"/>
                  <a:pt x="1143" y="3798"/>
                </a:cubicBezTo>
                <a:cubicBezTo>
                  <a:pt x="5411" y="4403"/>
                  <a:pt x="8873" y="6857"/>
                  <a:pt x="12839" y="7932"/>
                </a:cubicBezTo>
                <a:lnTo>
                  <a:pt x="13074" y="8134"/>
                </a:lnTo>
                <a:cubicBezTo>
                  <a:pt x="13309" y="8336"/>
                  <a:pt x="13544" y="8571"/>
                  <a:pt x="13780" y="8840"/>
                </a:cubicBezTo>
                <a:cubicBezTo>
                  <a:pt x="14048" y="9109"/>
                  <a:pt x="14317" y="9377"/>
                  <a:pt x="14586" y="9680"/>
                </a:cubicBezTo>
                <a:lnTo>
                  <a:pt x="14620" y="9747"/>
                </a:lnTo>
                <a:cubicBezTo>
                  <a:pt x="14015" y="9209"/>
                  <a:pt x="13343" y="8739"/>
                  <a:pt x="12637" y="8336"/>
                </a:cubicBezTo>
                <a:cubicBezTo>
                  <a:pt x="11461" y="7764"/>
                  <a:pt x="10049" y="7630"/>
                  <a:pt x="8738" y="7462"/>
                </a:cubicBezTo>
                <a:cubicBezTo>
                  <a:pt x="7662" y="7319"/>
                  <a:pt x="6486" y="7202"/>
                  <a:pt x="5305" y="7202"/>
                </a:cubicBezTo>
                <a:cubicBezTo>
                  <a:pt x="3423" y="7202"/>
                  <a:pt x="1528" y="7500"/>
                  <a:pt x="0" y="8470"/>
                </a:cubicBezTo>
                <a:cubicBezTo>
                  <a:pt x="3159" y="8772"/>
                  <a:pt x="6319" y="8369"/>
                  <a:pt x="9579" y="9041"/>
                </a:cubicBezTo>
                <a:cubicBezTo>
                  <a:pt x="11360" y="9445"/>
                  <a:pt x="13175" y="10016"/>
                  <a:pt x="14922" y="10218"/>
                </a:cubicBezTo>
                <a:lnTo>
                  <a:pt x="15023" y="10184"/>
                </a:lnTo>
                <a:cubicBezTo>
                  <a:pt x="15158" y="10318"/>
                  <a:pt x="15292" y="10453"/>
                  <a:pt x="15426" y="10587"/>
                </a:cubicBezTo>
                <a:cubicBezTo>
                  <a:pt x="15964" y="11226"/>
                  <a:pt x="16536" y="11864"/>
                  <a:pt x="17174" y="12537"/>
                </a:cubicBezTo>
                <a:cubicBezTo>
                  <a:pt x="15191" y="12133"/>
                  <a:pt x="12738" y="11260"/>
                  <a:pt x="10620" y="10856"/>
                </a:cubicBezTo>
                <a:cubicBezTo>
                  <a:pt x="9671" y="10691"/>
                  <a:pt x="8783" y="10619"/>
                  <a:pt x="7928" y="10619"/>
                </a:cubicBezTo>
                <a:cubicBezTo>
                  <a:pt x="5302" y="10619"/>
                  <a:pt x="2991" y="11297"/>
                  <a:pt x="202" y="12033"/>
                </a:cubicBezTo>
                <a:cubicBezTo>
                  <a:pt x="1784" y="11984"/>
                  <a:pt x="3358" y="11936"/>
                  <a:pt x="4936" y="11936"/>
                </a:cubicBezTo>
                <a:cubicBezTo>
                  <a:pt x="6643" y="11936"/>
                  <a:pt x="8354" y="11992"/>
                  <a:pt x="10083" y="12167"/>
                </a:cubicBezTo>
                <a:cubicBezTo>
                  <a:pt x="11934" y="12443"/>
                  <a:pt x="14170" y="12992"/>
                  <a:pt x="16215" y="12992"/>
                </a:cubicBezTo>
                <a:cubicBezTo>
                  <a:pt x="16658" y="12992"/>
                  <a:pt x="17091" y="12966"/>
                  <a:pt x="17510" y="12906"/>
                </a:cubicBezTo>
                <a:cubicBezTo>
                  <a:pt x="18149" y="13612"/>
                  <a:pt x="18821" y="14318"/>
                  <a:pt x="19493" y="15091"/>
                </a:cubicBezTo>
                <a:cubicBezTo>
                  <a:pt x="19695" y="15293"/>
                  <a:pt x="19863" y="15494"/>
                  <a:pt x="20064" y="15696"/>
                </a:cubicBezTo>
                <a:lnTo>
                  <a:pt x="20602" y="16334"/>
                </a:lnTo>
                <a:lnTo>
                  <a:pt x="21106" y="16973"/>
                </a:lnTo>
                <a:cubicBezTo>
                  <a:pt x="17320" y="15531"/>
                  <a:pt x="13140" y="14076"/>
                  <a:pt x="9085" y="14076"/>
                </a:cubicBezTo>
                <a:cubicBezTo>
                  <a:pt x="6337" y="14076"/>
                  <a:pt x="3647" y="14744"/>
                  <a:pt x="1176" y="16536"/>
                </a:cubicBezTo>
                <a:cubicBezTo>
                  <a:pt x="3011" y="16210"/>
                  <a:pt x="4994" y="16103"/>
                  <a:pt x="6992" y="16103"/>
                </a:cubicBezTo>
                <a:cubicBezTo>
                  <a:pt x="8911" y="16103"/>
                  <a:pt x="10843" y="16202"/>
                  <a:pt x="12671" y="16301"/>
                </a:cubicBezTo>
                <a:cubicBezTo>
                  <a:pt x="14917" y="16388"/>
                  <a:pt x="17848" y="17312"/>
                  <a:pt x="20253" y="17312"/>
                </a:cubicBezTo>
                <a:cubicBezTo>
                  <a:pt x="20618" y="17312"/>
                  <a:pt x="20971" y="17291"/>
                  <a:pt x="21308" y="17242"/>
                </a:cubicBezTo>
                <a:cubicBezTo>
                  <a:pt x="21442" y="17376"/>
                  <a:pt x="21543" y="17511"/>
                  <a:pt x="21644" y="17679"/>
                </a:cubicBezTo>
                <a:lnTo>
                  <a:pt x="22652" y="19124"/>
                </a:lnTo>
                <a:cubicBezTo>
                  <a:pt x="22753" y="19258"/>
                  <a:pt x="22888" y="19426"/>
                  <a:pt x="22988" y="19594"/>
                </a:cubicBezTo>
                <a:cubicBezTo>
                  <a:pt x="20306" y="18869"/>
                  <a:pt x="17831" y="17935"/>
                  <a:pt x="15035" y="17935"/>
                </a:cubicBezTo>
                <a:cubicBezTo>
                  <a:pt x="14853" y="17935"/>
                  <a:pt x="14670" y="17939"/>
                  <a:pt x="14485" y="17948"/>
                </a:cubicBezTo>
                <a:cubicBezTo>
                  <a:pt x="12671" y="18015"/>
                  <a:pt x="10923" y="18418"/>
                  <a:pt x="9276" y="19191"/>
                </a:cubicBezTo>
                <a:cubicBezTo>
                  <a:pt x="7764" y="19830"/>
                  <a:pt x="4436" y="21477"/>
                  <a:pt x="3663" y="22989"/>
                </a:cubicBezTo>
                <a:cubicBezTo>
                  <a:pt x="7360" y="21645"/>
                  <a:pt x="11158" y="20233"/>
                  <a:pt x="15124" y="19931"/>
                </a:cubicBezTo>
                <a:cubicBezTo>
                  <a:pt x="15826" y="19868"/>
                  <a:pt x="16539" y="19848"/>
                  <a:pt x="17256" y="19848"/>
                </a:cubicBezTo>
                <a:cubicBezTo>
                  <a:pt x="18534" y="19848"/>
                  <a:pt x="19821" y="19912"/>
                  <a:pt x="21069" y="19912"/>
                </a:cubicBezTo>
                <a:cubicBezTo>
                  <a:pt x="21769" y="19912"/>
                  <a:pt x="22457" y="19892"/>
                  <a:pt x="23123" y="19830"/>
                </a:cubicBezTo>
                <a:cubicBezTo>
                  <a:pt x="23291" y="20099"/>
                  <a:pt x="23459" y="20334"/>
                  <a:pt x="23593" y="20569"/>
                </a:cubicBezTo>
                <a:cubicBezTo>
                  <a:pt x="24030" y="21241"/>
                  <a:pt x="24434" y="21880"/>
                  <a:pt x="24803" y="22518"/>
                </a:cubicBezTo>
                <a:cubicBezTo>
                  <a:pt x="24709" y="22520"/>
                  <a:pt x="24614" y="22520"/>
                  <a:pt x="24520" y="22520"/>
                </a:cubicBezTo>
                <a:cubicBezTo>
                  <a:pt x="22874" y="22520"/>
                  <a:pt x="21215" y="22351"/>
                  <a:pt x="19527" y="22351"/>
                </a:cubicBezTo>
                <a:cubicBezTo>
                  <a:pt x="18552" y="22351"/>
                  <a:pt x="17567" y="22408"/>
                  <a:pt x="16569" y="22586"/>
                </a:cubicBezTo>
                <a:cubicBezTo>
                  <a:pt x="13074" y="23157"/>
                  <a:pt x="8873" y="25106"/>
                  <a:pt x="6923" y="28266"/>
                </a:cubicBezTo>
                <a:cubicBezTo>
                  <a:pt x="10452" y="26585"/>
                  <a:pt x="14183" y="25442"/>
                  <a:pt x="17981" y="24401"/>
                </a:cubicBezTo>
                <a:cubicBezTo>
                  <a:pt x="20064" y="23762"/>
                  <a:pt x="22753" y="23325"/>
                  <a:pt x="24837" y="22552"/>
                </a:cubicBezTo>
                <a:cubicBezTo>
                  <a:pt x="25038" y="22888"/>
                  <a:pt x="25240" y="23224"/>
                  <a:pt x="25442" y="23560"/>
                </a:cubicBezTo>
                <a:cubicBezTo>
                  <a:pt x="25643" y="23896"/>
                  <a:pt x="25912" y="24333"/>
                  <a:pt x="26114" y="24703"/>
                </a:cubicBezTo>
                <a:cubicBezTo>
                  <a:pt x="25341" y="25039"/>
                  <a:pt x="23862" y="25140"/>
                  <a:pt x="22921" y="25442"/>
                </a:cubicBezTo>
                <a:cubicBezTo>
                  <a:pt x="21543" y="25947"/>
                  <a:pt x="20300" y="26652"/>
                  <a:pt x="19191" y="27593"/>
                </a:cubicBezTo>
                <a:cubicBezTo>
                  <a:pt x="16199" y="29946"/>
                  <a:pt x="13511" y="32668"/>
                  <a:pt x="11225" y="35727"/>
                </a:cubicBezTo>
                <a:cubicBezTo>
                  <a:pt x="14452" y="33811"/>
                  <a:pt x="17745" y="32332"/>
                  <a:pt x="20703" y="29980"/>
                </a:cubicBezTo>
                <a:cubicBezTo>
                  <a:pt x="22753" y="28366"/>
                  <a:pt x="24366" y="26451"/>
                  <a:pt x="26181" y="24770"/>
                </a:cubicBezTo>
                <a:cubicBezTo>
                  <a:pt x="26484" y="25375"/>
                  <a:pt x="26820" y="25947"/>
                  <a:pt x="27122" y="26518"/>
                </a:cubicBezTo>
                <a:lnTo>
                  <a:pt x="27324" y="26955"/>
                </a:lnTo>
                <a:cubicBezTo>
                  <a:pt x="23661" y="29139"/>
                  <a:pt x="18855" y="34718"/>
                  <a:pt x="18754" y="38987"/>
                </a:cubicBezTo>
                <a:cubicBezTo>
                  <a:pt x="22182" y="35794"/>
                  <a:pt x="26652" y="32097"/>
                  <a:pt x="27425" y="27156"/>
                </a:cubicBezTo>
                <a:cubicBezTo>
                  <a:pt x="27559" y="27425"/>
                  <a:pt x="27694" y="27694"/>
                  <a:pt x="27794" y="27963"/>
                </a:cubicBezTo>
                <a:cubicBezTo>
                  <a:pt x="27996" y="28434"/>
                  <a:pt x="28231" y="28904"/>
                  <a:pt x="28399" y="29375"/>
                </a:cubicBezTo>
                <a:cubicBezTo>
                  <a:pt x="28500" y="29610"/>
                  <a:pt x="28567" y="29845"/>
                  <a:pt x="28668" y="30080"/>
                </a:cubicBezTo>
                <a:lnTo>
                  <a:pt x="28769" y="30416"/>
                </a:lnTo>
                <a:cubicBezTo>
                  <a:pt x="28836" y="30517"/>
                  <a:pt x="28870" y="30652"/>
                  <a:pt x="28903" y="30753"/>
                </a:cubicBezTo>
                <a:cubicBezTo>
                  <a:pt x="29071" y="31189"/>
                  <a:pt x="29240" y="31626"/>
                  <a:pt x="29374" y="32063"/>
                </a:cubicBezTo>
                <a:cubicBezTo>
                  <a:pt x="29676" y="32904"/>
                  <a:pt x="29945" y="33643"/>
                  <a:pt x="30147" y="34349"/>
                </a:cubicBezTo>
                <a:cubicBezTo>
                  <a:pt x="30248" y="34651"/>
                  <a:pt x="30315" y="34987"/>
                  <a:pt x="30382" y="35290"/>
                </a:cubicBezTo>
                <a:cubicBezTo>
                  <a:pt x="30449" y="35559"/>
                  <a:pt x="30517" y="35861"/>
                  <a:pt x="30550" y="36130"/>
                </a:cubicBezTo>
                <a:cubicBezTo>
                  <a:pt x="30550" y="36399"/>
                  <a:pt x="30584" y="36634"/>
                  <a:pt x="30617" y="36836"/>
                </a:cubicBezTo>
                <a:cubicBezTo>
                  <a:pt x="30635" y="36922"/>
                  <a:pt x="30634" y="37018"/>
                  <a:pt x="30630" y="37109"/>
                </a:cubicBezTo>
                <a:lnTo>
                  <a:pt x="30630" y="37109"/>
                </a:lnTo>
                <a:cubicBezTo>
                  <a:pt x="30642" y="37009"/>
                  <a:pt x="30664" y="36895"/>
                  <a:pt x="30685" y="36769"/>
                </a:cubicBezTo>
                <a:cubicBezTo>
                  <a:pt x="30685" y="36600"/>
                  <a:pt x="30685" y="36365"/>
                  <a:pt x="30685" y="36096"/>
                </a:cubicBezTo>
                <a:cubicBezTo>
                  <a:pt x="30685" y="35794"/>
                  <a:pt x="30651" y="35491"/>
                  <a:pt x="30584" y="35223"/>
                </a:cubicBezTo>
                <a:cubicBezTo>
                  <a:pt x="30550" y="34886"/>
                  <a:pt x="30517" y="34550"/>
                  <a:pt x="30416" y="34214"/>
                </a:cubicBezTo>
                <a:cubicBezTo>
                  <a:pt x="30281" y="33508"/>
                  <a:pt x="30080" y="32702"/>
                  <a:pt x="29811" y="31862"/>
                </a:cubicBezTo>
                <a:cubicBezTo>
                  <a:pt x="29710" y="31458"/>
                  <a:pt x="29576" y="30988"/>
                  <a:pt x="29441" y="30551"/>
                </a:cubicBezTo>
                <a:lnTo>
                  <a:pt x="29340" y="30215"/>
                </a:lnTo>
                <a:cubicBezTo>
                  <a:pt x="29273" y="30080"/>
                  <a:pt x="29240" y="29946"/>
                  <a:pt x="29206" y="29845"/>
                </a:cubicBezTo>
                <a:lnTo>
                  <a:pt x="28971" y="29139"/>
                </a:lnTo>
                <a:cubicBezTo>
                  <a:pt x="28836" y="28635"/>
                  <a:pt x="28635" y="28165"/>
                  <a:pt x="28433" y="27661"/>
                </a:cubicBezTo>
                <a:cubicBezTo>
                  <a:pt x="28298" y="27324"/>
                  <a:pt x="28164" y="27022"/>
                  <a:pt x="28030" y="26720"/>
                </a:cubicBezTo>
                <a:cubicBezTo>
                  <a:pt x="32936" y="25980"/>
                  <a:pt x="38885" y="22283"/>
                  <a:pt x="41406" y="18116"/>
                </a:cubicBezTo>
                <a:lnTo>
                  <a:pt x="41406" y="18116"/>
                </a:lnTo>
                <a:cubicBezTo>
                  <a:pt x="38852" y="19292"/>
                  <a:pt x="36062" y="20267"/>
                  <a:pt x="33441" y="21712"/>
                </a:cubicBezTo>
                <a:cubicBezTo>
                  <a:pt x="31155" y="22989"/>
                  <a:pt x="29710" y="24703"/>
                  <a:pt x="27962" y="26585"/>
                </a:cubicBezTo>
                <a:cubicBezTo>
                  <a:pt x="27895" y="26451"/>
                  <a:pt x="27828" y="26283"/>
                  <a:pt x="27761" y="26148"/>
                </a:cubicBezTo>
                <a:cubicBezTo>
                  <a:pt x="27525" y="25610"/>
                  <a:pt x="27257" y="25140"/>
                  <a:pt x="26988" y="24602"/>
                </a:cubicBezTo>
                <a:cubicBezTo>
                  <a:pt x="26921" y="24501"/>
                  <a:pt x="26853" y="24367"/>
                  <a:pt x="26820" y="24266"/>
                </a:cubicBezTo>
                <a:cubicBezTo>
                  <a:pt x="29979" y="22048"/>
                  <a:pt x="33037" y="20401"/>
                  <a:pt x="35222" y="16805"/>
                </a:cubicBezTo>
                <a:cubicBezTo>
                  <a:pt x="35625" y="16200"/>
                  <a:pt x="39423" y="8806"/>
                  <a:pt x="38784" y="8470"/>
                </a:cubicBezTo>
                <a:lnTo>
                  <a:pt x="38784" y="8470"/>
                </a:lnTo>
                <a:cubicBezTo>
                  <a:pt x="36028" y="11058"/>
                  <a:pt x="33541" y="13276"/>
                  <a:pt x="31491" y="16536"/>
                </a:cubicBezTo>
                <a:cubicBezTo>
                  <a:pt x="29945" y="18956"/>
                  <a:pt x="27694" y="21477"/>
                  <a:pt x="26752" y="24165"/>
                </a:cubicBezTo>
                <a:cubicBezTo>
                  <a:pt x="26551" y="23796"/>
                  <a:pt x="26349" y="23459"/>
                  <a:pt x="26148" y="23090"/>
                </a:cubicBezTo>
                <a:cubicBezTo>
                  <a:pt x="25946" y="22720"/>
                  <a:pt x="25744" y="22384"/>
                  <a:pt x="25509" y="22014"/>
                </a:cubicBezTo>
                <a:cubicBezTo>
                  <a:pt x="30550" y="17948"/>
                  <a:pt x="30987" y="9243"/>
                  <a:pt x="31323" y="3429"/>
                </a:cubicBezTo>
                <a:lnTo>
                  <a:pt x="31323" y="3429"/>
                </a:lnTo>
                <a:cubicBezTo>
                  <a:pt x="29945" y="6117"/>
                  <a:pt x="29139" y="9243"/>
                  <a:pt x="27828" y="12033"/>
                </a:cubicBezTo>
                <a:cubicBezTo>
                  <a:pt x="26618" y="14721"/>
                  <a:pt x="25173" y="18048"/>
                  <a:pt x="24971" y="21140"/>
                </a:cubicBezTo>
                <a:cubicBezTo>
                  <a:pt x="24736" y="20771"/>
                  <a:pt x="24534" y="20435"/>
                  <a:pt x="24299" y="20065"/>
                </a:cubicBezTo>
                <a:cubicBezTo>
                  <a:pt x="24165" y="19863"/>
                  <a:pt x="24064" y="19662"/>
                  <a:pt x="23929" y="19460"/>
                </a:cubicBezTo>
                <a:cubicBezTo>
                  <a:pt x="25274" y="17544"/>
                  <a:pt x="25711" y="13713"/>
                  <a:pt x="25811" y="11562"/>
                </a:cubicBezTo>
                <a:cubicBezTo>
                  <a:pt x="26013" y="8134"/>
                  <a:pt x="25879" y="3866"/>
                  <a:pt x="24770" y="606"/>
                </a:cubicBezTo>
                <a:cubicBezTo>
                  <a:pt x="24131" y="4370"/>
                  <a:pt x="23459" y="8168"/>
                  <a:pt x="23459" y="11932"/>
                </a:cubicBezTo>
                <a:cubicBezTo>
                  <a:pt x="23425" y="14419"/>
                  <a:pt x="23661" y="16771"/>
                  <a:pt x="23761" y="19225"/>
                </a:cubicBezTo>
                <a:cubicBezTo>
                  <a:pt x="23627" y="18990"/>
                  <a:pt x="23492" y="18788"/>
                  <a:pt x="23358" y="18586"/>
                </a:cubicBezTo>
                <a:cubicBezTo>
                  <a:pt x="22988" y="18082"/>
                  <a:pt x="22652" y="17612"/>
                  <a:pt x="22316" y="17141"/>
                </a:cubicBezTo>
                <a:cubicBezTo>
                  <a:pt x="22081" y="16805"/>
                  <a:pt x="21812" y="16502"/>
                  <a:pt x="21543" y="16200"/>
                </a:cubicBezTo>
                <a:cubicBezTo>
                  <a:pt x="21543" y="13881"/>
                  <a:pt x="22014" y="11562"/>
                  <a:pt x="21510" y="9142"/>
                </a:cubicBezTo>
                <a:cubicBezTo>
                  <a:pt x="20837" y="6285"/>
                  <a:pt x="19056" y="2488"/>
                  <a:pt x="17140" y="236"/>
                </a:cubicBezTo>
                <a:lnTo>
                  <a:pt x="17140" y="236"/>
                </a:lnTo>
                <a:cubicBezTo>
                  <a:pt x="17040" y="5546"/>
                  <a:pt x="19426" y="11159"/>
                  <a:pt x="21409" y="16032"/>
                </a:cubicBezTo>
                <a:lnTo>
                  <a:pt x="21207" y="15797"/>
                </a:lnTo>
                <a:lnTo>
                  <a:pt x="20636" y="15158"/>
                </a:lnTo>
                <a:cubicBezTo>
                  <a:pt x="20434" y="14923"/>
                  <a:pt x="20232" y="14721"/>
                  <a:pt x="20031" y="14520"/>
                </a:cubicBezTo>
                <a:cubicBezTo>
                  <a:pt x="19291" y="13747"/>
                  <a:pt x="18552" y="13007"/>
                  <a:pt x="17846" y="12301"/>
                </a:cubicBezTo>
                <a:cubicBezTo>
                  <a:pt x="18821" y="7731"/>
                  <a:pt x="15998" y="2420"/>
                  <a:pt x="121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3" name="Google Shape;7093;p69"/>
          <p:cNvGrpSpPr/>
          <p:nvPr/>
        </p:nvGrpSpPr>
        <p:grpSpPr>
          <a:xfrm rot="-2436599">
            <a:off x="5746227" y="1747030"/>
            <a:ext cx="1367477" cy="2234603"/>
            <a:chOff x="5682450" y="541775"/>
            <a:chExt cx="764625" cy="1249425"/>
          </a:xfrm>
        </p:grpSpPr>
        <p:sp>
          <p:nvSpPr>
            <p:cNvPr id="7094" name="Google Shape;7094;p69"/>
            <p:cNvSpPr/>
            <p:nvPr/>
          </p:nvSpPr>
          <p:spPr>
            <a:xfrm>
              <a:off x="6187425" y="541775"/>
              <a:ext cx="118025" cy="63425"/>
            </a:xfrm>
            <a:custGeom>
              <a:avLst/>
              <a:gdLst/>
              <a:ahLst/>
              <a:cxnLst/>
              <a:rect l="l" t="t" r="r" b="b"/>
              <a:pathLst>
                <a:path w="4721" h="2537" extrusionOk="0">
                  <a:moveTo>
                    <a:pt x="572" y="1"/>
                  </a:moveTo>
                  <a:cubicBezTo>
                    <a:pt x="569" y="1"/>
                    <a:pt x="568" y="1"/>
                    <a:pt x="569" y="2"/>
                  </a:cubicBezTo>
                  <a:lnTo>
                    <a:pt x="569" y="2"/>
                  </a:lnTo>
                  <a:cubicBezTo>
                    <a:pt x="570" y="2"/>
                    <a:pt x="571" y="1"/>
                    <a:pt x="572" y="1"/>
                  </a:cubicBezTo>
                  <a:close/>
                  <a:moveTo>
                    <a:pt x="569" y="2"/>
                  </a:moveTo>
                  <a:cubicBezTo>
                    <a:pt x="202" y="138"/>
                    <a:pt x="134" y="707"/>
                    <a:pt x="0" y="1009"/>
                  </a:cubicBezTo>
                  <a:lnTo>
                    <a:pt x="941" y="1950"/>
                  </a:lnTo>
                  <a:cubicBezTo>
                    <a:pt x="1268" y="2085"/>
                    <a:pt x="2548" y="2537"/>
                    <a:pt x="3492" y="2537"/>
                  </a:cubicBezTo>
                  <a:cubicBezTo>
                    <a:pt x="4201" y="2537"/>
                    <a:pt x="4720" y="2282"/>
                    <a:pt x="4504" y="1446"/>
                  </a:cubicBezTo>
                  <a:cubicBezTo>
                    <a:pt x="4437" y="1009"/>
                    <a:pt x="3361" y="572"/>
                    <a:pt x="2891" y="371"/>
                  </a:cubicBezTo>
                  <a:cubicBezTo>
                    <a:pt x="2454" y="270"/>
                    <a:pt x="2017" y="236"/>
                    <a:pt x="1580" y="203"/>
                  </a:cubicBezTo>
                  <a:cubicBezTo>
                    <a:pt x="1580" y="203"/>
                    <a:pt x="590" y="17"/>
                    <a:pt x="569" y="2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9"/>
            <p:cNvSpPr/>
            <p:nvPr/>
          </p:nvSpPr>
          <p:spPr>
            <a:xfrm>
              <a:off x="5682450" y="554575"/>
              <a:ext cx="764625" cy="1232375"/>
            </a:xfrm>
            <a:custGeom>
              <a:avLst/>
              <a:gdLst/>
              <a:ahLst/>
              <a:cxnLst/>
              <a:rect l="l" t="t" r="r" b="b"/>
              <a:pathLst>
                <a:path w="30585" h="49295" extrusionOk="0">
                  <a:moveTo>
                    <a:pt x="18883" y="1"/>
                  </a:moveTo>
                  <a:cubicBezTo>
                    <a:pt x="17868" y="1"/>
                    <a:pt x="17004" y="491"/>
                    <a:pt x="15864" y="2077"/>
                  </a:cubicBezTo>
                  <a:cubicBezTo>
                    <a:pt x="13276" y="5639"/>
                    <a:pt x="9646" y="10109"/>
                    <a:pt x="6386" y="13000"/>
                  </a:cubicBezTo>
                  <a:cubicBezTo>
                    <a:pt x="3429" y="15587"/>
                    <a:pt x="1379" y="20830"/>
                    <a:pt x="1076" y="24561"/>
                  </a:cubicBezTo>
                  <a:cubicBezTo>
                    <a:pt x="740" y="28695"/>
                    <a:pt x="706" y="27989"/>
                    <a:pt x="370" y="32157"/>
                  </a:cubicBezTo>
                  <a:cubicBezTo>
                    <a:pt x="1" y="37366"/>
                    <a:pt x="673" y="40828"/>
                    <a:pt x="2084" y="43348"/>
                  </a:cubicBezTo>
                  <a:cubicBezTo>
                    <a:pt x="3429" y="45768"/>
                    <a:pt x="4034" y="46407"/>
                    <a:pt x="6655" y="47583"/>
                  </a:cubicBezTo>
                  <a:cubicBezTo>
                    <a:pt x="7511" y="47955"/>
                    <a:pt x="8913" y="48307"/>
                    <a:pt x="10166" y="48307"/>
                  </a:cubicBezTo>
                  <a:cubicBezTo>
                    <a:pt x="11175" y="48307"/>
                    <a:pt x="12087" y="48078"/>
                    <a:pt x="12537" y="47448"/>
                  </a:cubicBezTo>
                  <a:lnTo>
                    <a:pt x="12805" y="47885"/>
                  </a:lnTo>
                  <a:cubicBezTo>
                    <a:pt x="13891" y="48876"/>
                    <a:pt x="15227" y="49294"/>
                    <a:pt x="16590" y="49294"/>
                  </a:cubicBezTo>
                  <a:cubicBezTo>
                    <a:pt x="19066" y="49294"/>
                    <a:pt x="21633" y="47913"/>
                    <a:pt x="22955" y="46070"/>
                  </a:cubicBezTo>
                  <a:cubicBezTo>
                    <a:pt x="26417" y="41231"/>
                    <a:pt x="30584" y="35887"/>
                    <a:pt x="29912" y="28527"/>
                  </a:cubicBezTo>
                  <a:cubicBezTo>
                    <a:pt x="29442" y="23418"/>
                    <a:pt x="27459" y="18074"/>
                    <a:pt x="26854" y="12966"/>
                  </a:cubicBezTo>
                  <a:cubicBezTo>
                    <a:pt x="26787" y="11823"/>
                    <a:pt x="26854" y="10681"/>
                    <a:pt x="27055" y="9571"/>
                  </a:cubicBezTo>
                  <a:cubicBezTo>
                    <a:pt x="27324" y="7689"/>
                    <a:pt x="27862" y="5740"/>
                    <a:pt x="27055" y="3925"/>
                  </a:cubicBezTo>
                  <a:cubicBezTo>
                    <a:pt x="26249" y="2346"/>
                    <a:pt x="24770" y="1203"/>
                    <a:pt x="22989" y="900"/>
                  </a:cubicBezTo>
                  <a:cubicBezTo>
                    <a:pt x="21144" y="525"/>
                    <a:pt x="19932" y="1"/>
                    <a:pt x="1888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9"/>
            <p:cNvSpPr/>
            <p:nvPr/>
          </p:nvSpPr>
          <p:spPr>
            <a:xfrm>
              <a:off x="5685825" y="554000"/>
              <a:ext cx="750325" cy="1237200"/>
            </a:xfrm>
            <a:custGeom>
              <a:avLst/>
              <a:gdLst/>
              <a:ahLst/>
              <a:cxnLst/>
              <a:rect l="l" t="t" r="r" b="b"/>
              <a:pathLst>
                <a:path w="30013" h="49488" extrusionOk="0">
                  <a:moveTo>
                    <a:pt x="18887" y="0"/>
                  </a:moveTo>
                  <a:cubicBezTo>
                    <a:pt x="18609" y="0"/>
                    <a:pt x="18328" y="27"/>
                    <a:pt x="18048" y="83"/>
                  </a:cubicBezTo>
                  <a:cubicBezTo>
                    <a:pt x="18317" y="29"/>
                    <a:pt x="18591" y="3"/>
                    <a:pt x="18866" y="3"/>
                  </a:cubicBezTo>
                  <a:cubicBezTo>
                    <a:pt x="19279" y="3"/>
                    <a:pt x="19695" y="63"/>
                    <a:pt x="20098" y="184"/>
                  </a:cubicBezTo>
                  <a:lnTo>
                    <a:pt x="21360" y="505"/>
                  </a:lnTo>
                  <a:lnTo>
                    <a:pt x="21360" y="505"/>
                  </a:lnTo>
                  <a:lnTo>
                    <a:pt x="20031" y="150"/>
                  </a:lnTo>
                  <a:cubicBezTo>
                    <a:pt x="19659" y="53"/>
                    <a:pt x="19275" y="0"/>
                    <a:pt x="18887" y="0"/>
                  </a:cubicBezTo>
                  <a:close/>
                  <a:moveTo>
                    <a:pt x="18047" y="83"/>
                  </a:moveTo>
                  <a:lnTo>
                    <a:pt x="18047" y="83"/>
                  </a:lnTo>
                  <a:cubicBezTo>
                    <a:pt x="17443" y="285"/>
                    <a:pt x="16871" y="655"/>
                    <a:pt x="16435" y="1159"/>
                  </a:cubicBezTo>
                  <a:cubicBezTo>
                    <a:pt x="16031" y="1663"/>
                    <a:pt x="15628" y="2167"/>
                    <a:pt x="15258" y="2705"/>
                  </a:cubicBezTo>
                  <a:cubicBezTo>
                    <a:pt x="14485" y="3747"/>
                    <a:pt x="13679" y="4755"/>
                    <a:pt x="12872" y="5763"/>
                  </a:cubicBezTo>
                  <a:cubicBezTo>
                    <a:pt x="12032" y="6771"/>
                    <a:pt x="11192" y="7780"/>
                    <a:pt x="10351" y="8754"/>
                  </a:cubicBezTo>
                  <a:cubicBezTo>
                    <a:pt x="9478" y="9729"/>
                    <a:pt x="8570" y="10636"/>
                    <a:pt x="7663" y="11544"/>
                  </a:cubicBezTo>
                  <a:cubicBezTo>
                    <a:pt x="7192" y="12014"/>
                    <a:pt x="6722" y="12451"/>
                    <a:pt x="6251" y="12888"/>
                  </a:cubicBezTo>
                  <a:cubicBezTo>
                    <a:pt x="5747" y="13325"/>
                    <a:pt x="5310" y="13796"/>
                    <a:pt x="4873" y="14300"/>
                  </a:cubicBezTo>
                  <a:cubicBezTo>
                    <a:pt x="4067" y="15308"/>
                    <a:pt x="3361" y="16451"/>
                    <a:pt x="2823" y="17627"/>
                  </a:cubicBezTo>
                  <a:cubicBezTo>
                    <a:pt x="2252" y="18803"/>
                    <a:pt x="1781" y="20013"/>
                    <a:pt x="1445" y="21290"/>
                  </a:cubicBezTo>
                  <a:cubicBezTo>
                    <a:pt x="1244" y="21895"/>
                    <a:pt x="1109" y="22534"/>
                    <a:pt x="975" y="23206"/>
                  </a:cubicBezTo>
                  <a:cubicBezTo>
                    <a:pt x="874" y="23845"/>
                    <a:pt x="807" y="24483"/>
                    <a:pt x="739" y="25122"/>
                  </a:cubicBezTo>
                  <a:lnTo>
                    <a:pt x="370" y="29020"/>
                  </a:lnTo>
                  <a:lnTo>
                    <a:pt x="202" y="30936"/>
                  </a:lnTo>
                  <a:cubicBezTo>
                    <a:pt x="134" y="31608"/>
                    <a:pt x="101" y="32247"/>
                    <a:pt x="67" y="32885"/>
                  </a:cubicBezTo>
                  <a:cubicBezTo>
                    <a:pt x="0" y="33557"/>
                    <a:pt x="0" y="34196"/>
                    <a:pt x="0" y="34868"/>
                  </a:cubicBezTo>
                  <a:lnTo>
                    <a:pt x="0" y="35843"/>
                  </a:lnTo>
                  <a:lnTo>
                    <a:pt x="101" y="36851"/>
                  </a:lnTo>
                  <a:cubicBezTo>
                    <a:pt x="101" y="37490"/>
                    <a:pt x="235" y="38162"/>
                    <a:pt x="303" y="38800"/>
                  </a:cubicBezTo>
                  <a:cubicBezTo>
                    <a:pt x="403" y="39439"/>
                    <a:pt x="538" y="40078"/>
                    <a:pt x="706" y="40716"/>
                  </a:cubicBezTo>
                  <a:cubicBezTo>
                    <a:pt x="874" y="41355"/>
                    <a:pt x="1109" y="41960"/>
                    <a:pt x="1378" y="42565"/>
                  </a:cubicBezTo>
                  <a:lnTo>
                    <a:pt x="1815" y="43438"/>
                  </a:lnTo>
                  <a:lnTo>
                    <a:pt x="2285" y="44279"/>
                  </a:lnTo>
                  <a:cubicBezTo>
                    <a:pt x="2622" y="44850"/>
                    <a:pt x="3025" y="45388"/>
                    <a:pt x="3462" y="45892"/>
                  </a:cubicBezTo>
                  <a:cubicBezTo>
                    <a:pt x="3697" y="46127"/>
                    <a:pt x="3932" y="46362"/>
                    <a:pt x="4201" y="46564"/>
                  </a:cubicBezTo>
                  <a:cubicBezTo>
                    <a:pt x="4470" y="46732"/>
                    <a:pt x="4739" y="46934"/>
                    <a:pt x="5041" y="47102"/>
                  </a:cubicBezTo>
                  <a:cubicBezTo>
                    <a:pt x="5344" y="47270"/>
                    <a:pt x="5646" y="47404"/>
                    <a:pt x="5915" y="47539"/>
                  </a:cubicBezTo>
                  <a:cubicBezTo>
                    <a:pt x="6218" y="47673"/>
                    <a:pt x="6520" y="47841"/>
                    <a:pt x="6823" y="47942"/>
                  </a:cubicBezTo>
                  <a:cubicBezTo>
                    <a:pt x="7461" y="48177"/>
                    <a:pt x="8100" y="48345"/>
                    <a:pt x="8738" y="48446"/>
                  </a:cubicBezTo>
                  <a:cubicBezTo>
                    <a:pt x="9172" y="48511"/>
                    <a:pt x="9606" y="48548"/>
                    <a:pt x="10040" y="48548"/>
                  </a:cubicBezTo>
                  <a:cubicBezTo>
                    <a:pt x="10279" y="48548"/>
                    <a:pt x="10517" y="48537"/>
                    <a:pt x="10755" y="48513"/>
                  </a:cubicBezTo>
                  <a:cubicBezTo>
                    <a:pt x="11091" y="48480"/>
                    <a:pt x="11427" y="48379"/>
                    <a:pt x="11763" y="48244"/>
                  </a:cubicBezTo>
                  <a:cubicBezTo>
                    <a:pt x="11973" y="48151"/>
                    <a:pt x="12183" y="48009"/>
                    <a:pt x="12371" y="47841"/>
                  </a:cubicBezTo>
                  <a:lnTo>
                    <a:pt x="12371" y="47841"/>
                  </a:lnTo>
                  <a:lnTo>
                    <a:pt x="12469" y="48009"/>
                  </a:lnTo>
                  <a:lnTo>
                    <a:pt x="12502" y="48043"/>
                  </a:lnTo>
                  <a:cubicBezTo>
                    <a:pt x="13040" y="48547"/>
                    <a:pt x="13645" y="48917"/>
                    <a:pt x="14351" y="49152"/>
                  </a:cubicBezTo>
                  <a:cubicBezTo>
                    <a:pt x="15023" y="49387"/>
                    <a:pt x="15729" y="49488"/>
                    <a:pt x="16435" y="49488"/>
                  </a:cubicBezTo>
                  <a:cubicBezTo>
                    <a:pt x="17140" y="49488"/>
                    <a:pt x="17846" y="49387"/>
                    <a:pt x="18552" y="49185"/>
                  </a:cubicBezTo>
                  <a:cubicBezTo>
                    <a:pt x="19224" y="48984"/>
                    <a:pt x="19863" y="48715"/>
                    <a:pt x="20468" y="48379"/>
                  </a:cubicBezTo>
                  <a:cubicBezTo>
                    <a:pt x="21073" y="48009"/>
                    <a:pt x="21644" y="47606"/>
                    <a:pt x="22148" y="47102"/>
                  </a:cubicBezTo>
                  <a:lnTo>
                    <a:pt x="22518" y="46732"/>
                  </a:lnTo>
                  <a:lnTo>
                    <a:pt x="22854" y="46295"/>
                  </a:lnTo>
                  <a:cubicBezTo>
                    <a:pt x="23089" y="46026"/>
                    <a:pt x="23257" y="45724"/>
                    <a:pt x="23459" y="45455"/>
                  </a:cubicBezTo>
                  <a:cubicBezTo>
                    <a:pt x="24265" y="44346"/>
                    <a:pt x="25072" y="43203"/>
                    <a:pt x="25811" y="42060"/>
                  </a:cubicBezTo>
                  <a:cubicBezTo>
                    <a:pt x="26584" y="40918"/>
                    <a:pt x="27290" y="39708"/>
                    <a:pt x="27929" y="38464"/>
                  </a:cubicBezTo>
                  <a:cubicBezTo>
                    <a:pt x="28534" y="37221"/>
                    <a:pt x="29038" y="35944"/>
                    <a:pt x="29407" y="34599"/>
                  </a:cubicBezTo>
                  <a:cubicBezTo>
                    <a:pt x="29777" y="33255"/>
                    <a:pt x="29979" y="31877"/>
                    <a:pt x="29979" y="30499"/>
                  </a:cubicBezTo>
                  <a:cubicBezTo>
                    <a:pt x="30012" y="29793"/>
                    <a:pt x="29979" y="29088"/>
                    <a:pt x="29912" y="28415"/>
                  </a:cubicBezTo>
                  <a:cubicBezTo>
                    <a:pt x="29844" y="27710"/>
                    <a:pt x="29777" y="27037"/>
                    <a:pt x="29643" y="26365"/>
                  </a:cubicBezTo>
                  <a:cubicBezTo>
                    <a:pt x="29508" y="25659"/>
                    <a:pt x="29407" y="24987"/>
                    <a:pt x="29273" y="24315"/>
                  </a:cubicBezTo>
                  <a:cubicBezTo>
                    <a:pt x="29105" y="23643"/>
                    <a:pt x="28971" y="22971"/>
                    <a:pt x="28803" y="22299"/>
                  </a:cubicBezTo>
                  <a:lnTo>
                    <a:pt x="27861" y="18299"/>
                  </a:lnTo>
                  <a:cubicBezTo>
                    <a:pt x="27559" y="16955"/>
                    <a:pt x="27257" y="15610"/>
                    <a:pt x="27055" y="14266"/>
                  </a:cubicBezTo>
                  <a:cubicBezTo>
                    <a:pt x="26920" y="13594"/>
                    <a:pt x="26853" y="12888"/>
                    <a:pt x="26820" y="12216"/>
                  </a:cubicBezTo>
                  <a:cubicBezTo>
                    <a:pt x="26820" y="11880"/>
                    <a:pt x="26820" y="11544"/>
                    <a:pt x="26853" y="11208"/>
                  </a:cubicBezTo>
                  <a:cubicBezTo>
                    <a:pt x="26887" y="10872"/>
                    <a:pt x="26887" y="10536"/>
                    <a:pt x="26954" y="10166"/>
                  </a:cubicBezTo>
                  <a:cubicBezTo>
                    <a:pt x="27088" y="8821"/>
                    <a:pt x="27425" y="7477"/>
                    <a:pt x="27425" y="6066"/>
                  </a:cubicBezTo>
                  <a:cubicBezTo>
                    <a:pt x="27425" y="5360"/>
                    <a:pt x="27290" y="4688"/>
                    <a:pt x="27021" y="4049"/>
                  </a:cubicBezTo>
                  <a:cubicBezTo>
                    <a:pt x="26752" y="3410"/>
                    <a:pt x="26349" y="2839"/>
                    <a:pt x="25845" y="2369"/>
                  </a:cubicBezTo>
                  <a:cubicBezTo>
                    <a:pt x="25307" y="1898"/>
                    <a:pt x="24736" y="1528"/>
                    <a:pt x="24097" y="1226"/>
                  </a:cubicBezTo>
                  <a:cubicBezTo>
                    <a:pt x="23425" y="991"/>
                    <a:pt x="22753" y="823"/>
                    <a:pt x="22081" y="688"/>
                  </a:cubicBezTo>
                  <a:lnTo>
                    <a:pt x="21360" y="505"/>
                  </a:lnTo>
                  <a:lnTo>
                    <a:pt x="21360" y="505"/>
                  </a:lnTo>
                  <a:lnTo>
                    <a:pt x="22047" y="688"/>
                  </a:lnTo>
                  <a:cubicBezTo>
                    <a:pt x="22719" y="823"/>
                    <a:pt x="23358" y="1024"/>
                    <a:pt x="23996" y="1260"/>
                  </a:cubicBezTo>
                  <a:cubicBezTo>
                    <a:pt x="24635" y="1528"/>
                    <a:pt x="25206" y="1932"/>
                    <a:pt x="25711" y="2369"/>
                  </a:cubicBezTo>
                  <a:cubicBezTo>
                    <a:pt x="26215" y="2839"/>
                    <a:pt x="26584" y="3410"/>
                    <a:pt x="26853" y="4049"/>
                  </a:cubicBezTo>
                  <a:cubicBezTo>
                    <a:pt x="27088" y="4688"/>
                    <a:pt x="27223" y="5360"/>
                    <a:pt x="27223" y="6032"/>
                  </a:cubicBezTo>
                  <a:cubicBezTo>
                    <a:pt x="27189" y="7410"/>
                    <a:pt x="26853" y="8754"/>
                    <a:pt x="26685" y="10132"/>
                  </a:cubicBezTo>
                  <a:cubicBezTo>
                    <a:pt x="26652" y="10468"/>
                    <a:pt x="26618" y="10804"/>
                    <a:pt x="26584" y="11174"/>
                  </a:cubicBezTo>
                  <a:cubicBezTo>
                    <a:pt x="26551" y="11510"/>
                    <a:pt x="26551" y="11846"/>
                    <a:pt x="26551" y="12182"/>
                  </a:cubicBezTo>
                  <a:cubicBezTo>
                    <a:pt x="26584" y="12888"/>
                    <a:pt x="26652" y="13594"/>
                    <a:pt x="26786" y="14266"/>
                  </a:cubicBezTo>
                  <a:cubicBezTo>
                    <a:pt x="26988" y="15610"/>
                    <a:pt x="27257" y="16988"/>
                    <a:pt x="27559" y="18333"/>
                  </a:cubicBezTo>
                  <a:lnTo>
                    <a:pt x="28500" y="22332"/>
                  </a:lnTo>
                  <a:cubicBezTo>
                    <a:pt x="28668" y="23004"/>
                    <a:pt x="28803" y="23677"/>
                    <a:pt x="28937" y="24349"/>
                  </a:cubicBezTo>
                  <a:cubicBezTo>
                    <a:pt x="29071" y="25021"/>
                    <a:pt x="29206" y="25693"/>
                    <a:pt x="29307" y="26365"/>
                  </a:cubicBezTo>
                  <a:cubicBezTo>
                    <a:pt x="29407" y="27037"/>
                    <a:pt x="29475" y="27743"/>
                    <a:pt x="29576" y="28415"/>
                  </a:cubicBezTo>
                  <a:cubicBezTo>
                    <a:pt x="29609" y="29088"/>
                    <a:pt x="29643" y="29760"/>
                    <a:pt x="29609" y="30465"/>
                  </a:cubicBezTo>
                  <a:cubicBezTo>
                    <a:pt x="29609" y="31810"/>
                    <a:pt x="29407" y="33188"/>
                    <a:pt x="29038" y="34499"/>
                  </a:cubicBezTo>
                  <a:cubicBezTo>
                    <a:pt x="28668" y="35809"/>
                    <a:pt x="28164" y="37086"/>
                    <a:pt x="27559" y="38296"/>
                  </a:cubicBezTo>
                  <a:cubicBezTo>
                    <a:pt x="26954" y="39540"/>
                    <a:pt x="26248" y="40716"/>
                    <a:pt x="25475" y="41825"/>
                  </a:cubicBezTo>
                  <a:cubicBezTo>
                    <a:pt x="24736" y="42968"/>
                    <a:pt x="23929" y="44077"/>
                    <a:pt x="23123" y="45186"/>
                  </a:cubicBezTo>
                  <a:cubicBezTo>
                    <a:pt x="22955" y="45489"/>
                    <a:pt x="22719" y="45791"/>
                    <a:pt x="22518" y="46026"/>
                  </a:cubicBezTo>
                  <a:lnTo>
                    <a:pt x="22182" y="46463"/>
                  </a:lnTo>
                  <a:lnTo>
                    <a:pt x="21846" y="46799"/>
                  </a:lnTo>
                  <a:cubicBezTo>
                    <a:pt x="20871" y="47740"/>
                    <a:pt x="19661" y="48412"/>
                    <a:pt x="18384" y="48782"/>
                  </a:cubicBezTo>
                  <a:cubicBezTo>
                    <a:pt x="17745" y="48950"/>
                    <a:pt x="17073" y="49051"/>
                    <a:pt x="16401" y="49051"/>
                  </a:cubicBezTo>
                  <a:cubicBezTo>
                    <a:pt x="16332" y="49055"/>
                    <a:pt x="16263" y="49056"/>
                    <a:pt x="16194" y="49056"/>
                  </a:cubicBezTo>
                  <a:cubicBezTo>
                    <a:pt x="15597" y="49056"/>
                    <a:pt x="15024" y="48929"/>
                    <a:pt x="14452" y="48749"/>
                  </a:cubicBezTo>
                  <a:cubicBezTo>
                    <a:pt x="13858" y="48518"/>
                    <a:pt x="13297" y="48190"/>
                    <a:pt x="12799" y="47765"/>
                  </a:cubicBezTo>
                  <a:lnTo>
                    <a:pt x="12799" y="47765"/>
                  </a:lnTo>
                  <a:lnTo>
                    <a:pt x="12570" y="47371"/>
                  </a:lnTo>
                  <a:lnTo>
                    <a:pt x="12402" y="47102"/>
                  </a:lnTo>
                  <a:lnTo>
                    <a:pt x="12200" y="47337"/>
                  </a:lnTo>
                  <a:cubicBezTo>
                    <a:pt x="12032" y="47572"/>
                    <a:pt x="11797" y="47740"/>
                    <a:pt x="11528" y="47841"/>
                  </a:cubicBezTo>
                  <a:cubicBezTo>
                    <a:pt x="11259" y="47976"/>
                    <a:pt x="10956" y="48043"/>
                    <a:pt x="10654" y="48076"/>
                  </a:cubicBezTo>
                  <a:cubicBezTo>
                    <a:pt x="10389" y="48104"/>
                    <a:pt x="10125" y="48121"/>
                    <a:pt x="9863" y="48121"/>
                  </a:cubicBezTo>
                  <a:cubicBezTo>
                    <a:pt x="9492" y="48121"/>
                    <a:pt x="9126" y="48088"/>
                    <a:pt x="8772" y="48009"/>
                  </a:cubicBezTo>
                  <a:cubicBezTo>
                    <a:pt x="8133" y="47908"/>
                    <a:pt x="7528" y="47774"/>
                    <a:pt x="6923" y="47539"/>
                  </a:cubicBezTo>
                  <a:cubicBezTo>
                    <a:pt x="6621" y="47438"/>
                    <a:pt x="6318" y="47303"/>
                    <a:pt x="6050" y="47169"/>
                  </a:cubicBezTo>
                  <a:cubicBezTo>
                    <a:pt x="5747" y="47068"/>
                    <a:pt x="5478" y="46900"/>
                    <a:pt x="5209" y="46766"/>
                  </a:cubicBezTo>
                  <a:cubicBezTo>
                    <a:pt x="4067" y="46127"/>
                    <a:pt x="3159" y="45220"/>
                    <a:pt x="2554" y="44111"/>
                  </a:cubicBezTo>
                  <a:lnTo>
                    <a:pt x="2084" y="43270"/>
                  </a:lnTo>
                  <a:lnTo>
                    <a:pt x="1680" y="42397"/>
                  </a:lnTo>
                  <a:cubicBezTo>
                    <a:pt x="1412" y="41792"/>
                    <a:pt x="1176" y="41187"/>
                    <a:pt x="1008" y="40582"/>
                  </a:cubicBezTo>
                  <a:cubicBezTo>
                    <a:pt x="807" y="39977"/>
                    <a:pt x="672" y="39338"/>
                    <a:pt x="571" y="38700"/>
                  </a:cubicBezTo>
                  <a:cubicBezTo>
                    <a:pt x="504" y="38061"/>
                    <a:pt x="370" y="37422"/>
                    <a:pt x="370" y="36784"/>
                  </a:cubicBezTo>
                  <a:lnTo>
                    <a:pt x="303" y="35809"/>
                  </a:lnTo>
                  <a:lnTo>
                    <a:pt x="303" y="34868"/>
                  </a:lnTo>
                  <a:cubicBezTo>
                    <a:pt x="269" y="34196"/>
                    <a:pt x="336" y="33557"/>
                    <a:pt x="370" y="32919"/>
                  </a:cubicBezTo>
                  <a:cubicBezTo>
                    <a:pt x="370" y="32280"/>
                    <a:pt x="437" y="31642"/>
                    <a:pt x="504" y="30970"/>
                  </a:cubicBezTo>
                  <a:lnTo>
                    <a:pt x="672" y="29054"/>
                  </a:lnTo>
                  <a:lnTo>
                    <a:pt x="1008" y="25155"/>
                  </a:lnTo>
                  <a:cubicBezTo>
                    <a:pt x="1076" y="24483"/>
                    <a:pt x="1143" y="23878"/>
                    <a:pt x="1244" y="23240"/>
                  </a:cubicBezTo>
                  <a:cubicBezTo>
                    <a:pt x="1344" y="22601"/>
                    <a:pt x="1479" y="21962"/>
                    <a:pt x="1680" y="21358"/>
                  </a:cubicBezTo>
                  <a:cubicBezTo>
                    <a:pt x="2017" y="20114"/>
                    <a:pt x="2453" y="18904"/>
                    <a:pt x="3025" y="17728"/>
                  </a:cubicBezTo>
                  <a:cubicBezTo>
                    <a:pt x="3563" y="16551"/>
                    <a:pt x="4268" y="15442"/>
                    <a:pt x="5075" y="14434"/>
                  </a:cubicBezTo>
                  <a:cubicBezTo>
                    <a:pt x="5848" y="13426"/>
                    <a:pt x="6890" y="12619"/>
                    <a:pt x="7797" y="11712"/>
                  </a:cubicBezTo>
                  <a:cubicBezTo>
                    <a:pt x="8738" y="10771"/>
                    <a:pt x="9612" y="9830"/>
                    <a:pt x="10452" y="8855"/>
                  </a:cubicBezTo>
                  <a:cubicBezTo>
                    <a:pt x="11326" y="7847"/>
                    <a:pt x="12133" y="6839"/>
                    <a:pt x="12939" y="5830"/>
                  </a:cubicBezTo>
                  <a:cubicBezTo>
                    <a:pt x="13746" y="4822"/>
                    <a:pt x="14519" y="3780"/>
                    <a:pt x="15292" y="2738"/>
                  </a:cubicBezTo>
                  <a:cubicBezTo>
                    <a:pt x="15662" y="2201"/>
                    <a:pt x="16065" y="1663"/>
                    <a:pt x="16468" y="1159"/>
                  </a:cubicBezTo>
                  <a:cubicBezTo>
                    <a:pt x="16871" y="688"/>
                    <a:pt x="17443" y="285"/>
                    <a:pt x="18047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9"/>
            <p:cNvSpPr/>
            <p:nvPr/>
          </p:nvSpPr>
          <p:spPr>
            <a:xfrm>
              <a:off x="5704300" y="575450"/>
              <a:ext cx="719250" cy="1189575"/>
            </a:xfrm>
            <a:custGeom>
              <a:avLst/>
              <a:gdLst/>
              <a:ahLst/>
              <a:cxnLst/>
              <a:rect l="l" t="t" r="r" b="b"/>
              <a:pathLst>
                <a:path w="28770" h="47583" extrusionOk="0">
                  <a:moveTo>
                    <a:pt x="17981" y="1"/>
                  </a:moveTo>
                  <a:cubicBezTo>
                    <a:pt x="17172" y="1"/>
                    <a:pt x="16605" y="430"/>
                    <a:pt x="15696" y="1712"/>
                  </a:cubicBezTo>
                  <a:cubicBezTo>
                    <a:pt x="14116" y="3863"/>
                    <a:pt x="10083" y="9274"/>
                    <a:pt x="6084" y="12803"/>
                  </a:cubicBezTo>
                  <a:cubicBezTo>
                    <a:pt x="5445" y="13341"/>
                    <a:pt x="4907" y="13946"/>
                    <a:pt x="4437" y="14618"/>
                  </a:cubicBezTo>
                  <a:cubicBezTo>
                    <a:pt x="2555" y="17340"/>
                    <a:pt x="1412" y="20500"/>
                    <a:pt x="1042" y="23793"/>
                  </a:cubicBezTo>
                  <a:cubicBezTo>
                    <a:pt x="874" y="25810"/>
                    <a:pt x="773" y="26684"/>
                    <a:pt x="706" y="27524"/>
                  </a:cubicBezTo>
                  <a:cubicBezTo>
                    <a:pt x="605" y="28364"/>
                    <a:pt x="505" y="29271"/>
                    <a:pt x="337" y="31389"/>
                  </a:cubicBezTo>
                  <a:cubicBezTo>
                    <a:pt x="0" y="36027"/>
                    <a:pt x="505" y="39522"/>
                    <a:pt x="1950" y="42076"/>
                  </a:cubicBezTo>
                  <a:cubicBezTo>
                    <a:pt x="2689" y="43387"/>
                    <a:pt x="3429" y="44530"/>
                    <a:pt x="4773" y="45303"/>
                  </a:cubicBezTo>
                  <a:cubicBezTo>
                    <a:pt x="5445" y="45672"/>
                    <a:pt x="6151" y="45941"/>
                    <a:pt x="6924" y="46076"/>
                  </a:cubicBezTo>
                  <a:cubicBezTo>
                    <a:pt x="7654" y="46258"/>
                    <a:pt x="8246" y="46661"/>
                    <a:pt x="8975" y="46661"/>
                  </a:cubicBezTo>
                  <a:cubicBezTo>
                    <a:pt x="9052" y="46661"/>
                    <a:pt x="9129" y="46657"/>
                    <a:pt x="9209" y="46647"/>
                  </a:cubicBezTo>
                  <a:cubicBezTo>
                    <a:pt x="10520" y="46479"/>
                    <a:pt x="10990" y="46109"/>
                    <a:pt x="11763" y="45034"/>
                  </a:cubicBezTo>
                  <a:cubicBezTo>
                    <a:pt x="12907" y="46393"/>
                    <a:pt x="14022" y="47583"/>
                    <a:pt x="15839" y="47583"/>
                  </a:cubicBezTo>
                  <a:cubicBezTo>
                    <a:pt x="15999" y="47583"/>
                    <a:pt x="16164" y="47573"/>
                    <a:pt x="16334" y="47554"/>
                  </a:cubicBezTo>
                  <a:cubicBezTo>
                    <a:pt x="18317" y="47319"/>
                    <a:pt x="20132" y="46311"/>
                    <a:pt x="21375" y="44731"/>
                  </a:cubicBezTo>
                  <a:lnTo>
                    <a:pt x="22417" y="43320"/>
                  </a:lnTo>
                  <a:cubicBezTo>
                    <a:pt x="25778" y="38615"/>
                    <a:pt x="28769" y="33876"/>
                    <a:pt x="28198" y="27759"/>
                  </a:cubicBezTo>
                  <a:cubicBezTo>
                    <a:pt x="27862" y="25070"/>
                    <a:pt x="27358" y="22382"/>
                    <a:pt x="26652" y="19760"/>
                  </a:cubicBezTo>
                  <a:cubicBezTo>
                    <a:pt x="25980" y="17273"/>
                    <a:pt x="25509" y="14786"/>
                    <a:pt x="25140" y="12232"/>
                  </a:cubicBezTo>
                  <a:cubicBezTo>
                    <a:pt x="25039" y="11022"/>
                    <a:pt x="25106" y="9812"/>
                    <a:pt x="25341" y="8602"/>
                  </a:cubicBezTo>
                  <a:cubicBezTo>
                    <a:pt x="25375" y="8266"/>
                    <a:pt x="25442" y="7930"/>
                    <a:pt x="25476" y="7594"/>
                  </a:cubicBezTo>
                  <a:cubicBezTo>
                    <a:pt x="25745" y="6115"/>
                    <a:pt x="25946" y="4703"/>
                    <a:pt x="25408" y="3460"/>
                  </a:cubicBezTo>
                  <a:cubicBezTo>
                    <a:pt x="24871" y="2418"/>
                    <a:pt x="23997" y="1611"/>
                    <a:pt x="22921" y="1208"/>
                  </a:cubicBezTo>
                  <a:lnTo>
                    <a:pt x="22921" y="1208"/>
                  </a:lnTo>
                  <a:cubicBezTo>
                    <a:pt x="22955" y="1376"/>
                    <a:pt x="22955" y="1544"/>
                    <a:pt x="22921" y="1712"/>
                  </a:cubicBezTo>
                  <a:cubicBezTo>
                    <a:pt x="22653" y="3393"/>
                    <a:pt x="21409" y="4804"/>
                    <a:pt x="21409" y="6485"/>
                  </a:cubicBezTo>
                  <a:cubicBezTo>
                    <a:pt x="21375" y="8165"/>
                    <a:pt x="21913" y="9778"/>
                    <a:pt x="21644" y="11425"/>
                  </a:cubicBezTo>
                  <a:cubicBezTo>
                    <a:pt x="21375" y="13005"/>
                    <a:pt x="21745" y="14652"/>
                    <a:pt x="21812" y="16265"/>
                  </a:cubicBezTo>
                  <a:cubicBezTo>
                    <a:pt x="21880" y="17979"/>
                    <a:pt x="21880" y="19693"/>
                    <a:pt x="21947" y="21407"/>
                  </a:cubicBezTo>
                  <a:cubicBezTo>
                    <a:pt x="22081" y="23793"/>
                    <a:pt x="22653" y="26179"/>
                    <a:pt x="22518" y="28599"/>
                  </a:cubicBezTo>
                  <a:cubicBezTo>
                    <a:pt x="22417" y="30179"/>
                    <a:pt x="21712" y="31658"/>
                    <a:pt x="21275" y="33136"/>
                  </a:cubicBezTo>
                  <a:cubicBezTo>
                    <a:pt x="20401" y="36094"/>
                    <a:pt x="18754" y="38749"/>
                    <a:pt x="16569" y="40866"/>
                  </a:cubicBezTo>
                  <a:cubicBezTo>
                    <a:pt x="15921" y="41426"/>
                    <a:pt x="15066" y="42012"/>
                    <a:pt x="14163" y="42012"/>
                  </a:cubicBezTo>
                  <a:cubicBezTo>
                    <a:pt x="14036" y="42012"/>
                    <a:pt x="13908" y="42000"/>
                    <a:pt x="13780" y="41975"/>
                  </a:cubicBezTo>
                  <a:cubicBezTo>
                    <a:pt x="12234" y="41707"/>
                    <a:pt x="11663" y="39724"/>
                    <a:pt x="10217" y="39488"/>
                  </a:cubicBezTo>
                  <a:cubicBezTo>
                    <a:pt x="10167" y="39480"/>
                    <a:pt x="10115" y="39476"/>
                    <a:pt x="10060" y="39476"/>
                  </a:cubicBezTo>
                  <a:cubicBezTo>
                    <a:pt x="9675" y="39476"/>
                    <a:pt x="9189" y="39661"/>
                    <a:pt x="8806" y="39690"/>
                  </a:cubicBezTo>
                  <a:cubicBezTo>
                    <a:pt x="8554" y="39707"/>
                    <a:pt x="8293" y="39715"/>
                    <a:pt x="8033" y="39715"/>
                  </a:cubicBezTo>
                  <a:cubicBezTo>
                    <a:pt x="7772" y="39715"/>
                    <a:pt x="7512" y="39707"/>
                    <a:pt x="7260" y="39690"/>
                  </a:cubicBezTo>
                  <a:cubicBezTo>
                    <a:pt x="6487" y="39488"/>
                    <a:pt x="5848" y="38984"/>
                    <a:pt x="5479" y="38312"/>
                  </a:cubicBezTo>
                  <a:cubicBezTo>
                    <a:pt x="4706" y="36968"/>
                    <a:pt x="4739" y="35657"/>
                    <a:pt x="5277" y="34212"/>
                  </a:cubicBezTo>
                  <a:cubicBezTo>
                    <a:pt x="5546" y="33405"/>
                    <a:pt x="5747" y="32599"/>
                    <a:pt x="5848" y="31792"/>
                  </a:cubicBezTo>
                  <a:cubicBezTo>
                    <a:pt x="5983" y="31053"/>
                    <a:pt x="5949" y="30112"/>
                    <a:pt x="6184" y="29406"/>
                  </a:cubicBezTo>
                  <a:cubicBezTo>
                    <a:pt x="6453" y="28734"/>
                    <a:pt x="6823" y="28162"/>
                    <a:pt x="6890" y="27322"/>
                  </a:cubicBezTo>
                  <a:cubicBezTo>
                    <a:pt x="6991" y="26482"/>
                    <a:pt x="6957" y="25742"/>
                    <a:pt x="7025" y="24936"/>
                  </a:cubicBezTo>
                  <a:cubicBezTo>
                    <a:pt x="7125" y="24129"/>
                    <a:pt x="7293" y="23323"/>
                    <a:pt x="7529" y="22516"/>
                  </a:cubicBezTo>
                  <a:cubicBezTo>
                    <a:pt x="7865" y="21104"/>
                    <a:pt x="8873" y="19995"/>
                    <a:pt x="9176" y="18617"/>
                  </a:cubicBezTo>
                  <a:cubicBezTo>
                    <a:pt x="9377" y="17744"/>
                    <a:pt x="9176" y="16836"/>
                    <a:pt x="9545" y="15962"/>
                  </a:cubicBezTo>
                  <a:cubicBezTo>
                    <a:pt x="10016" y="14752"/>
                    <a:pt x="10822" y="13879"/>
                    <a:pt x="11663" y="12904"/>
                  </a:cubicBezTo>
                  <a:cubicBezTo>
                    <a:pt x="12234" y="12366"/>
                    <a:pt x="12738" y="11761"/>
                    <a:pt x="13209" y="11123"/>
                  </a:cubicBezTo>
                  <a:cubicBezTo>
                    <a:pt x="13713" y="10316"/>
                    <a:pt x="13780" y="9745"/>
                    <a:pt x="14654" y="9207"/>
                  </a:cubicBezTo>
                  <a:cubicBezTo>
                    <a:pt x="15528" y="8636"/>
                    <a:pt x="16334" y="7997"/>
                    <a:pt x="17275" y="7459"/>
                  </a:cubicBezTo>
                  <a:cubicBezTo>
                    <a:pt x="17645" y="7258"/>
                    <a:pt x="17947" y="7056"/>
                    <a:pt x="18283" y="6854"/>
                  </a:cubicBezTo>
                  <a:cubicBezTo>
                    <a:pt x="19292" y="6249"/>
                    <a:pt x="19729" y="3325"/>
                    <a:pt x="20636" y="570"/>
                  </a:cubicBezTo>
                  <a:lnTo>
                    <a:pt x="19930" y="402"/>
                  </a:lnTo>
                  <a:cubicBezTo>
                    <a:pt x="19090" y="169"/>
                    <a:pt x="18488" y="1"/>
                    <a:pt x="17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9"/>
            <p:cNvSpPr/>
            <p:nvPr/>
          </p:nvSpPr>
          <p:spPr>
            <a:xfrm>
              <a:off x="6162450" y="1001025"/>
              <a:ext cx="24775" cy="22375"/>
            </a:xfrm>
            <a:custGeom>
              <a:avLst/>
              <a:gdLst/>
              <a:ahLst/>
              <a:cxnLst/>
              <a:rect l="l" t="t" r="r" b="b"/>
              <a:pathLst>
                <a:path w="991" h="895" extrusionOk="0">
                  <a:moveTo>
                    <a:pt x="444" y="0"/>
                  </a:moveTo>
                  <a:cubicBezTo>
                    <a:pt x="352" y="0"/>
                    <a:pt x="263" y="44"/>
                    <a:pt x="193" y="149"/>
                  </a:cubicBezTo>
                  <a:cubicBezTo>
                    <a:pt x="0" y="462"/>
                    <a:pt x="427" y="894"/>
                    <a:pt x="722" y="894"/>
                  </a:cubicBezTo>
                  <a:cubicBezTo>
                    <a:pt x="840" y="894"/>
                    <a:pt x="937" y="826"/>
                    <a:pt x="966" y="653"/>
                  </a:cubicBezTo>
                  <a:lnTo>
                    <a:pt x="966" y="620"/>
                  </a:lnTo>
                  <a:cubicBezTo>
                    <a:pt x="991" y="347"/>
                    <a:pt x="704" y="0"/>
                    <a:pt x="4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9"/>
            <p:cNvSpPr/>
            <p:nvPr/>
          </p:nvSpPr>
          <p:spPr>
            <a:xfrm>
              <a:off x="6019025" y="1360225"/>
              <a:ext cx="25725" cy="24525"/>
            </a:xfrm>
            <a:custGeom>
              <a:avLst/>
              <a:gdLst/>
              <a:ahLst/>
              <a:cxnLst/>
              <a:rect l="l" t="t" r="r" b="b"/>
              <a:pathLst>
                <a:path w="1029" h="981" extrusionOk="0">
                  <a:moveTo>
                    <a:pt x="542" y="1"/>
                  </a:moveTo>
                  <a:cubicBezTo>
                    <a:pt x="482" y="1"/>
                    <a:pt x="418" y="20"/>
                    <a:pt x="351" y="65"/>
                  </a:cubicBezTo>
                  <a:cubicBezTo>
                    <a:pt x="1" y="307"/>
                    <a:pt x="340" y="980"/>
                    <a:pt x="645" y="980"/>
                  </a:cubicBezTo>
                  <a:cubicBezTo>
                    <a:pt x="721" y="980"/>
                    <a:pt x="795" y="938"/>
                    <a:pt x="855" y="838"/>
                  </a:cubicBezTo>
                  <a:cubicBezTo>
                    <a:pt x="855" y="838"/>
                    <a:pt x="888" y="804"/>
                    <a:pt x="888" y="771"/>
                  </a:cubicBezTo>
                  <a:cubicBezTo>
                    <a:pt x="1028" y="491"/>
                    <a:pt x="842" y="1"/>
                    <a:pt x="54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9"/>
            <p:cNvSpPr/>
            <p:nvPr/>
          </p:nvSpPr>
          <p:spPr>
            <a:xfrm>
              <a:off x="6087775" y="1185950"/>
              <a:ext cx="25800" cy="24025"/>
            </a:xfrm>
            <a:custGeom>
              <a:avLst/>
              <a:gdLst/>
              <a:ahLst/>
              <a:cxnLst/>
              <a:rect l="l" t="t" r="r" b="b"/>
              <a:pathLst>
                <a:path w="1032" h="961" extrusionOk="0">
                  <a:moveTo>
                    <a:pt x="546" y="0"/>
                  </a:moveTo>
                  <a:cubicBezTo>
                    <a:pt x="478" y="0"/>
                    <a:pt x="403" y="24"/>
                    <a:pt x="323" y="79"/>
                  </a:cubicBezTo>
                  <a:cubicBezTo>
                    <a:pt x="0" y="294"/>
                    <a:pt x="344" y="961"/>
                    <a:pt x="667" y="961"/>
                  </a:cubicBezTo>
                  <a:cubicBezTo>
                    <a:pt x="748" y="961"/>
                    <a:pt x="827" y="919"/>
                    <a:pt x="894" y="818"/>
                  </a:cubicBezTo>
                  <a:lnTo>
                    <a:pt x="894" y="785"/>
                  </a:lnTo>
                  <a:cubicBezTo>
                    <a:pt x="1032" y="482"/>
                    <a:pt x="854" y="0"/>
                    <a:pt x="54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9"/>
            <p:cNvSpPr/>
            <p:nvPr/>
          </p:nvSpPr>
          <p:spPr>
            <a:xfrm>
              <a:off x="6030925" y="1019725"/>
              <a:ext cx="35850" cy="20500"/>
            </a:xfrm>
            <a:custGeom>
              <a:avLst/>
              <a:gdLst/>
              <a:ahLst/>
              <a:cxnLst/>
              <a:rect l="l" t="t" r="r" b="b"/>
              <a:pathLst>
                <a:path w="1434" h="820" extrusionOk="0">
                  <a:moveTo>
                    <a:pt x="813" y="0"/>
                  </a:moveTo>
                  <a:cubicBezTo>
                    <a:pt x="451" y="0"/>
                    <a:pt x="0" y="462"/>
                    <a:pt x="379" y="746"/>
                  </a:cubicBezTo>
                  <a:cubicBezTo>
                    <a:pt x="441" y="797"/>
                    <a:pt x="511" y="820"/>
                    <a:pt x="583" y="820"/>
                  </a:cubicBezTo>
                  <a:cubicBezTo>
                    <a:pt x="979" y="820"/>
                    <a:pt x="1433" y="148"/>
                    <a:pt x="950" y="6"/>
                  </a:cubicBezTo>
                  <a:lnTo>
                    <a:pt x="883" y="6"/>
                  </a:lnTo>
                  <a:cubicBezTo>
                    <a:pt x="860" y="2"/>
                    <a:pt x="837" y="0"/>
                    <a:pt x="8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9"/>
            <p:cNvSpPr/>
            <p:nvPr/>
          </p:nvSpPr>
          <p:spPr>
            <a:xfrm>
              <a:off x="6101100" y="1001050"/>
              <a:ext cx="24650" cy="22575"/>
            </a:xfrm>
            <a:custGeom>
              <a:avLst/>
              <a:gdLst/>
              <a:ahLst/>
              <a:cxnLst/>
              <a:rect l="l" t="t" r="r" b="b"/>
              <a:pathLst>
                <a:path w="986" h="903" extrusionOk="0">
                  <a:moveTo>
                    <a:pt x="276" y="1"/>
                  </a:moveTo>
                  <a:cubicBezTo>
                    <a:pt x="166" y="1"/>
                    <a:pt x="70" y="62"/>
                    <a:pt x="25" y="215"/>
                  </a:cubicBezTo>
                  <a:cubicBezTo>
                    <a:pt x="25" y="249"/>
                    <a:pt x="25" y="249"/>
                    <a:pt x="25" y="283"/>
                  </a:cubicBezTo>
                  <a:cubicBezTo>
                    <a:pt x="0" y="556"/>
                    <a:pt x="269" y="902"/>
                    <a:pt x="519" y="902"/>
                  </a:cubicBezTo>
                  <a:cubicBezTo>
                    <a:pt x="608" y="902"/>
                    <a:pt x="694" y="859"/>
                    <a:pt x="765" y="753"/>
                  </a:cubicBezTo>
                  <a:cubicBezTo>
                    <a:pt x="986" y="458"/>
                    <a:pt x="577" y="1"/>
                    <a:pt x="2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9"/>
            <p:cNvSpPr/>
            <p:nvPr/>
          </p:nvSpPr>
          <p:spPr>
            <a:xfrm>
              <a:off x="6068575" y="1267875"/>
              <a:ext cx="36200" cy="20075"/>
            </a:xfrm>
            <a:custGeom>
              <a:avLst/>
              <a:gdLst/>
              <a:ahLst/>
              <a:cxnLst/>
              <a:rect l="l" t="t" r="r" b="b"/>
              <a:pathLst>
                <a:path w="1448" h="803" extrusionOk="0">
                  <a:moveTo>
                    <a:pt x="871" y="1"/>
                  </a:moveTo>
                  <a:cubicBezTo>
                    <a:pt x="472" y="1"/>
                    <a:pt x="0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7" y="62"/>
                  </a:cubicBezTo>
                  <a:cubicBezTo>
                    <a:pt x="1000" y="19"/>
                    <a:pt x="937" y="1"/>
                    <a:pt x="8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9"/>
            <p:cNvSpPr/>
            <p:nvPr/>
          </p:nvSpPr>
          <p:spPr>
            <a:xfrm>
              <a:off x="5914350" y="1358325"/>
              <a:ext cx="32075" cy="22300"/>
            </a:xfrm>
            <a:custGeom>
              <a:avLst/>
              <a:gdLst/>
              <a:ahLst/>
              <a:cxnLst/>
              <a:rect l="l" t="t" r="r" b="b"/>
              <a:pathLst>
                <a:path w="1283" h="892" extrusionOk="0">
                  <a:moveTo>
                    <a:pt x="814" y="0"/>
                  </a:moveTo>
                  <a:cubicBezTo>
                    <a:pt x="791" y="0"/>
                    <a:pt x="766" y="2"/>
                    <a:pt x="740" y="7"/>
                  </a:cubicBezTo>
                  <a:lnTo>
                    <a:pt x="673" y="7"/>
                  </a:lnTo>
                  <a:cubicBezTo>
                    <a:pt x="337" y="74"/>
                    <a:pt x="1" y="712"/>
                    <a:pt x="505" y="880"/>
                  </a:cubicBezTo>
                  <a:cubicBezTo>
                    <a:pt x="532" y="888"/>
                    <a:pt x="558" y="892"/>
                    <a:pt x="584" y="892"/>
                  </a:cubicBezTo>
                  <a:cubicBezTo>
                    <a:pt x="994" y="892"/>
                    <a:pt x="1283" y="0"/>
                    <a:pt x="81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9"/>
            <p:cNvSpPr/>
            <p:nvPr/>
          </p:nvSpPr>
          <p:spPr>
            <a:xfrm>
              <a:off x="6015150" y="1207225"/>
              <a:ext cx="26100" cy="23525"/>
            </a:xfrm>
            <a:custGeom>
              <a:avLst/>
              <a:gdLst/>
              <a:ahLst/>
              <a:cxnLst/>
              <a:rect l="l" t="t" r="r" b="b"/>
              <a:pathLst>
                <a:path w="1044" h="941" extrusionOk="0">
                  <a:moveTo>
                    <a:pt x="539" y="1"/>
                  </a:moveTo>
                  <a:cubicBezTo>
                    <a:pt x="21" y="1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908"/>
                  </a:lnTo>
                  <a:cubicBezTo>
                    <a:pt x="943" y="707"/>
                    <a:pt x="1043" y="1"/>
                    <a:pt x="53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9"/>
            <p:cNvSpPr/>
            <p:nvPr/>
          </p:nvSpPr>
          <p:spPr>
            <a:xfrm>
              <a:off x="6224825" y="1317625"/>
              <a:ext cx="25400" cy="22400"/>
            </a:xfrm>
            <a:custGeom>
              <a:avLst/>
              <a:gdLst/>
              <a:ahLst/>
              <a:cxnLst/>
              <a:rect l="l" t="t" r="r" b="b"/>
              <a:pathLst>
                <a:path w="1016" h="896" extrusionOk="0">
                  <a:moveTo>
                    <a:pt x="481" y="1"/>
                  </a:moveTo>
                  <a:cubicBezTo>
                    <a:pt x="385" y="1"/>
                    <a:pt x="291" y="46"/>
                    <a:pt x="218" y="156"/>
                  </a:cubicBezTo>
                  <a:cubicBezTo>
                    <a:pt x="0" y="447"/>
                    <a:pt x="429" y="895"/>
                    <a:pt x="736" y="895"/>
                  </a:cubicBezTo>
                  <a:cubicBezTo>
                    <a:pt x="854" y="895"/>
                    <a:pt x="954" y="828"/>
                    <a:pt x="991" y="660"/>
                  </a:cubicBezTo>
                  <a:cubicBezTo>
                    <a:pt x="991" y="660"/>
                    <a:pt x="991" y="626"/>
                    <a:pt x="991" y="593"/>
                  </a:cubicBezTo>
                  <a:cubicBezTo>
                    <a:pt x="1016" y="324"/>
                    <a:pt x="737" y="1"/>
                    <a:pt x="4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9"/>
            <p:cNvSpPr/>
            <p:nvPr/>
          </p:nvSpPr>
          <p:spPr>
            <a:xfrm>
              <a:off x="6152125" y="989625"/>
              <a:ext cx="24800" cy="22225"/>
            </a:xfrm>
            <a:custGeom>
              <a:avLst/>
              <a:gdLst/>
              <a:ahLst/>
              <a:cxnLst/>
              <a:rect l="l" t="t" r="r" b="b"/>
              <a:pathLst>
                <a:path w="992" h="889" extrusionOk="0">
                  <a:moveTo>
                    <a:pt x="277" y="1"/>
                  </a:moveTo>
                  <a:cubicBezTo>
                    <a:pt x="137" y="1"/>
                    <a:pt x="22" y="78"/>
                    <a:pt x="1" y="269"/>
                  </a:cubicBezTo>
                  <a:lnTo>
                    <a:pt x="1" y="336"/>
                  </a:lnTo>
                  <a:cubicBezTo>
                    <a:pt x="1" y="596"/>
                    <a:pt x="283" y="889"/>
                    <a:pt x="532" y="889"/>
                  </a:cubicBezTo>
                  <a:cubicBezTo>
                    <a:pt x="637" y="889"/>
                    <a:pt x="737" y="836"/>
                    <a:pt x="807" y="706"/>
                  </a:cubicBezTo>
                  <a:cubicBezTo>
                    <a:pt x="991" y="361"/>
                    <a:pt x="578" y="1"/>
                    <a:pt x="2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9"/>
            <p:cNvSpPr/>
            <p:nvPr/>
          </p:nvSpPr>
          <p:spPr>
            <a:xfrm>
              <a:off x="6228600" y="1018200"/>
              <a:ext cx="25050" cy="22225"/>
            </a:xfrm>
            <a:custGeom>
              <a:avLst/>
              <a:gdLst/>
              <a:ahLst/>
              <a:cxnLst/>
              <a:rect l="l" t="t" r="r" b="b"/>
              <a:pathLst>
                <a:path w="1002" h="889" extrusionOk="0">
                  <a:moveTo>
                    <a:pt x="262" y="1"/>
                  </a:moveTo>
                  <a:cubicBezTo>
                    <a:pt x="122" y="1"/>
                    <a:pt x="11" y="78"/>
                    <a:pt x="0" y="269"/>
                  </a:cubicBezTo>
                  <a:cubicBezTo>
                    <a:pt x="0" y="269"/>
                    <a:pt x="0" y="302"/>
                    <a:pt x="0" y="336"/>
                  </a:cubicBezTo>
                  <a:cubicBezTo>
                    <a:pt x="0" y="596"/>
                    <a:pt x="282" y="888"/>
                    <a:pt x="543" y="888"/>
                  </a:cubicBezTo>
                  <a:cubicBezTo>
                    <a:pt x="653" y="888"/>
                    <a:pt x="760" y="836"/>
                    <a:pt x="840" y="706"/>
                  </a:cubicBezTo>
                  <a:cubicBezTo>
                    <a:pt x="1001" y="361"/>
                    <a:pt x="565" y="1"/>
                    <a:pt x="2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9"/>
            <p:cNvSpPr/>
            <p:nvPr/>
          </p:nvSpPr>
          <p:spPr>
            <a:xfrm>
              <a:off x="6030850" y="933050"/>
              <a:ext cx="30575" cy="22425"/>
            </a:xfrm>
            <a:custGeom>
              <a:avLst/>
              <a:gdLst/>
              <a:ahLst/>
              <a:cxnLst/>
              <a:rect l="l" t="t" r="r" b="b"/>
              <a:pathLst>
                <a:path w="1223" h="897" extrusionOk="0">
                  <a:moveTo>
                    <a:pt x="631" y="0"/>
                  </a:moveTo>
                  <a:cubicBezTo>
                    <a:pt x="185" y="0"/>
                    <a:pt x="1" y="896"/>
                    <a:pt x="456" y="896"/>
                  </a:cubicBezTo>
                  <a:cubicBezTo>
                    <a:pt x="485" y="896"/>
                    <a:pt x="516" y="893"/>
                    <a:pt x="550" y="885"/>
                  </a:cubicBezTo>
                  <a:lnTo>
                    <a:pt x="617" y="885"/>
                  </a:lnTo>
                  <a:cubicBezTo>
                    <a:pt x="953" y="785"/>
                    <a:pt x="1222" y="112"/>
                    <a:pt x="718" y="12"/>
                  </a:cubicBezTo>
                  <a:cubicBezTo>
                    <a:pt x="688" y="4"/>
                    <a:pt x="659" y="0"/>
                    <a:pt x="63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9"/>
            <p:cNvSpPr/>
            <p:nvPr/>
          </p:nvSpPr>
          <p:spPr>
            <a:xfrm>
              <a:off x="6006175" y="913850"/>
              <a:ext cx="25600" cy="19950"/>
            </a:xfrm>
            <a:custGeom>
              <a:avLst/>
              <a:gdLst/>
              <a:ahLst/>
              <a:cxnLst/>
              <a:rect l="l" t="t" r="r" b="b"/>
              <a:pathLst>
                <a:path w="1024" h="798" extrusionOk="0">
                  <a:moveTo>
                    <a:pt x="399" y="1"/>
                  </a:moveTo>
                  <a:cubicBezTo>
                    <a:pt x="240" y="1"/>
                    <a:pt x="100" y="80"/>
                    <a:pt x="58" y="275"/>
                  </a:cubicBezTo>
                  <a:cubicBezTo>
                    <a:pt x="0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cubicBezTo>
                    <a:pt x="966" y="410"/>
                    <a:pt x="966" y="376"/>
                    <a:pt x="966" y="376"/>
                  </a:cubicBezTo>
                  <a:cubicBezTo>
                    <a:pt x="887" y="160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9"/>
            <p:cNvSpPr/>
            <p:nvPr/>
          </p:nvSpPr>
          <p:spPr>
            <a:xfrm>
              <a:off x="6017700" y="1342100"/>
              <a:ext cx="29825" cy="22550"/>
            </a:xfrm>
            <a:custGeom>
              <a:avLst/>
              <a:gdLst/>
              <a:ahLst/>
              <a:cxnLst/>
              <a:rect l="l" t="t" r="r" b="b"/>
              <a:pathLst>
                <a:path w="1193" h="902" extrusionOk="0">
                  <a:moveTo>
                    <a:pt x="750" y="0"/>
                  </a:moveTo>
                  <a:cubicBezTo>
                    <a:pt x="716" y="0"/>
                    <a:pt x="679" y="6"/>
                    <a:pt x="639" y="17"/>
                  </a:cubicBezTo>
                  <a:lnTo>
                    <a:pt x="605" y="17"/>
                  </a:lnTo>
                  <a:cubicBezTo>
                    <a:pt x="236" y="118"/>
                    <a:pt x="0" y="824"/>
                    <a:pt x="505" y="891"/>
                  </a:cubicBezTo>
                  <a:cubicBezTo>
                    <a:pt x="536" y="898"/>
                    <a:pt x="565" y="901"/>
                    <a:pt x="594" y="901"/>
                  </a:cubicBezTo>
                  <a:cubicBezTo>
                    <a:pt x="1057" y="901"/>
                    <a:pt x="1192" y="0"/>
                    <a:pt x="75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9"/>
            <p:cNvSpPr/>
            <p:nvPr/>
          </p:nvSpPr>
          <p:spPr>
            <a:xfrm>
              <a:off x="6014125" y="1058725"/>
              <a:ext cx="25975" cy="19950"/>
            </a:xfrm>
            <a:custGeom>
              <a:avLst/>
              <a:gdLst/>
              <a:ahLst/>
              <a:cxnLst/>
              <a:rect l="l" t="t" r="r" b="b"/>
              <a:pathLst>
                <a:path w="1039" h="798" extrusionOk="0">
                  <a:moveTo>
                    <a:pt x="428" y="0"/>
                  </a:moveTo>
                  <a:cubicBezTo>
                    <a:pt x="198" y="0"/>
                    <a:pt x="0" y="123"/>
                    <a:pt x="76" y="396"/>
                  </a:cubicBezTo>
                  <a:cubicBezTo>
                    <a:pt x="76" y="396"/>
                    <a:pt x="76" y="429"/>
                    <a:pt x="76" y="429"/>
                  </a:cubicBezTo>
                  <a:cubicBezTo>
                    <a:pt x="153" y="641"/>
                    <a:pt x="418" y="798"/>
                    <a:pt x="643" y="798"/>
                  </a:cubicBezTo>
                  <a:cubicBezTo>
                    <a:pt x="810" y="798"/>
                    <a:pt x="955" y="711"/>
                    <a:pt x="984" y="496"/>
                  </a:cubicBezTo>
                  <a:cubicBezTo>
                    <a:pt x="1039" y="182"/>
                    <a:pt x="709" y="0"/>
                    <a:pt x="42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9"/>
            <p:cNvSpPr/>
            <p:nvPr/>
          </p:nvSpPr>
          <p:spPr>
            <a:xfrm>
              <a:off x="6083675" y="908975"/>
              <a:ext cx="34275" cy="18825"/>
            </a:xfrm>
            <a:custGeom>
              <a:avLst/>
              <a:gdLst/>
              <a:ahLst/>
              <a:cxnLst/>
              <a:rect l="l" t="t" r="r" b="b"/>
              <a:pathLst>
                <a:path w="1371" h="753" extrusionOk="0">
                  <a:moveTo>
                    <a:pt x="847" y="0"/>
                  </a:moveTo>
                  <a:cubicBezTo>
                    <a:pt x="480" y="0"/>
                    <a:pt x="0" y="415"/>
                    <a:pt x="386" y="672"/>
                  </a:cubicBezTo>
                  <a:lnTo>
                    <a:pt x="420" y="706"/>
                  </a:lnTo>
                  <a:cubicBezTo>
                    <a:pt x="484" y="738"/>
                    <a:pt x="561" y="753"/>
                    <a:pt x="641" y="753"/>
                  </a:cubicBezTo>
                  <a:cubicBezTo>
                    <a:pt x="978" y="753"/>
                    <a:pt x="1370" y="487"/>
                    <a:pt x="1126" y="134"/>
                  </a:cubicBezTo>
                  <a:cubicBezTo>
                    <a:pt x="1062" y="40"/>
                    <a:pt x="960" y="0"/>
                    <a:pt x="84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9"/>
            <p:cNvSpPr/>
            <p:nvPr/>
          </p:nvSpPr>
          <p:spPr>
            <a:xfrm>
              <a:off x="6130700" y="978475"/>
              <a:ext cx="34375" cy="19000"/>
            </a:xfrm>
            <a:custGeom>
              <a:avLst/>
              <a:gdLst/>
              <a:ahLst/>
              <a:cxnLst/>
              <a:rect l="l" t="t" r="r" b="b"/>
              <a:pathLst>
                <a:path w="1375" h="760" extrusionOk="0">
                  <a:moveTo>
                    <a:pt x="823" y="0"/>
                  </a:moveTo>
                  <a:cubicBezTo>
                    <a:pt x="444" y="0"/>
                    <a:pt x="1" y="450"/>
                    <a:pt x="387" y="682"/>
                  </a:cubicBezTo>
                  <a:lnTo>
                    <a:pt x="454" y="715"/>
                  </a:lnTo>
                  <a:cubicBezTo>
                    <a:pt x="515" y="746"/>
                    <a:pt x="586" y="759"/>
                    <a:pt x="659" y="759"/>
                  </a:cubicBezTo>
                  <a:cubicBezTo>
                    <a:pt x="991" y="759"/>
                    <a:pt x="1374" y="474"/>
                    <a:pt x="1127" y="144"/>
                  </a:cubicBezTo>
                  <a:cubicBezTo>
                    <a:pt x="1048" y="42"/>
                    <a:pt x="939" y="0"/>
                    <a:pt x="8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9"/>
            <p:cNvSpPr/>
            <p:nvPr/>
          </p:nvSpPr>
          <p:spPr>
            <a:xfrm>
              <a:off x="6033050" y="1373850"/>
              <a:ext cx="25450" cy="23350"/>
            </a:xfrm>
            <a:custGeom>
              <a:avLst/>
              <a:gdLst/>
              <a:ahLst/>
              <a:cxnLst/>
              <a:rect l="l" t="t" r="r" b="b"/>
              <a:pathLst>
                <a:path w="1018" h="934" extrusionOk="0">
                  <a:moveTo>
                    <a:pt x="465" y="1"/>
                  </a:moveTo>
                  <a:cubicBezTo>
                    <a:pt x="381" y="1"/>
                    <a:pt x="298" y="37"/>
                    <a:pt x="227" y="125"/>
                  </a:cubicBezTo>
                  <a:cubicBezTo>
                    <a:pt x="1" y="426"/>
                    <a:pt x="431" y="933"/>
                    <a:pt x="733" y="933"/>
                  </a:cubicBezTo>
                  <a:cubicBezTo>
                    <a:pt x="835" y="933"/>
                    <a:pt x="923" y="875"/>
                    <a:pt x="966" y="730"/>
                  </a:cubicBezTo>
                  <a:cubicBezTo>
                    <a:pt x="966" y="696"/>
                    <a:pt x="966" y="663"/>
                    <a:pt x="966" y="663"/>
                  </a:cubicBezTo>
                  <a:cubicBezTo>
                    <a:pt x="1017" y="381"/>
                    <a:pt x="736" y="1"/>
                    <a:pt x="4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9"/>
            <p:cNvSpPr/>
            <p:nvPr/>
          </p:nvSpPr>
          <p:spPr>
            <a:xfrm>
              <a:off x="6133125" y="969425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59" y="0"/>
                  </a:moveTo>
                  <a:cubicBezTo>
                    <a:pt x="492" y="0"/>
                    <a:pt x="1" y="482"/>
                    <a:pt x="391" y="775"/>
                  </a:cubicBezTo>
                  <a:cubicBezTo>
                    <a:pt x="446" y="816"/>
                    <a:pt x="508" y="834"/>
                    <a:pt x="572" y="834"/>
                  </a:cubicBezTo>
                  <a:cubicBezTo>
                    <a:pt x="972" y="834"/>
                    <a:pt x="1451" y="118"/>
                    <a:pt x="929" y="2"/>
                  </a:cubicBezTo>
                  <a:lnTo>
                    <a:pt x="895" y="2"/>
                  </a:lnTo>
                  <a:cubicBezTo>
                    <a:pt x="883" y="1"/>
                    <a:pt x="871" y="0"/>
                    <a:pt x="8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9"/>
            <p:cNvSpPr/>
            <p:nvPr/>
          </p:nvSpPr>
          <p:spPr>
            <a:xfrm>
              <a:off x="6059925" y="1337350"/>
              <a:ext cx="25400" cy="23200"/>
            </a:xfrm>
            <a:custGeom>
              <a:avLst/>
              <a:gdLst/>
              <a:ahLst/>
              <a:cxnLst/>
              <a:rect l="l" t="t" r="r" b="b"/>
              <a:pathLst>
                <a:path w="1016" h="928" extrusionOk="0">
                  <a:moveTo>
                    <a:pt x="287" y="0"/>
                  </a:moveTo>
                  <a:cubicBezTo>
                    <a:pt x="166" y="0"/>
                    <a:pt x="64" y="69"/>
                    <a:pt x="25" y="241"/>
                  </a:cubicBezTo>
                  <a:cubicBezTo>
                    <a:pt x="25" y="241"/>
                    <a:pt x="25" y="274"/>
                    <a:pt x="25" y="308"/>
                  </a:cubicBezTo>
                  <a:cubicBezTo>
                    <a:pt x="1" y="581"/>
                    <a:pt x="269" y="927"/>
                    <a:pt x="533" y="927"/>
                  </a:cubicBezTo>
                  <a:cubicBezTo>
                    <a:pt x="626" y="927"/>
                    <a:pt x="719" y="884"/>
                    <a:pt x="798" y="778"/>
                  </a:cubicBezTo>
                  <a:cubicBezTo>
                    <a:pt x="1015" y="441"/>
                    <a:pt x="593" y="0"/>
                    <a:pt x="2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9"/>
            <p:cNvSpPr/>
            <p:nvPr/>
          </p:nvSpPr>
          <p:spPr>
            <a:xfrm>
              <a:off x="6215250" y="1240475"/>
              <a:ext cx="35750" cy="20600"/>
            </a:xfrm>
            <a:custGeom>
              <a:avLst/>
              <a:gdLst/>
              <a:ahLst/>
              <a:cxnLst/>
              <a:rect l="l" t="t" r="r" b="b"/>
              <a:pathLst>
                <a:path w="1430" h="824" extrusionOk="0">
                  <a:moveTo>
                    <a:pt x="867" y="1"/>
                  </a:moveTo>
                  <a:cubicBezTo>
                    <a:pt x="454" y="1"/>
                    <a:pt x="0" y="734"/>
                    <a:pt x="501" y="822"/>
                  </a:cubicBezTo>
                  <a:lnTo>
                    <a:pt x="568" y="822"/>
                  </a:lnTo>
                  <a:cubicBezTo>
                    <a:pt x="579" y="823"/>
                    <a:pt x="590" y="823"/>
                    <a:pt x="601" y="823"/>
                  </a:cubicBezTo>
                  <a:cubicBezTo>
                    <a:pt x="967" y="823"/>
                    <a:pt x="1429" y="310"/>
                    <a:pt x="1038" y="49"/>
                  </a:cubicBezTo>
                  <a:cubicBezTo>
                    <a:pt x="984" y="16"/>
                    <a:pt x="926" y="1"/>
                    <a:pt x="8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9"/>
            <p:cNvSpPr/>
            <p:nvPr/>
          </p:nvSpPr>
          <p:spPr>
            <a:xfrm>
              <a:off x="6061725" y="988900"/>
              <a:ext cx="25900" cy="24475"/>
            </a:xfrm>
            <a:custGeom>
              <a:avLst/>
              <a:gdLst/>
              <a:ahLst/>
              <a:cxnLst/>
              <a:rect l="l" t="t" r="r" b="b"/>
              <a:pathLst>
                <a:path w="1036" h="979" extrusionOk="0">
                  <a:moveTo>
                    <a:pt x="522" y="1"/>
                  </a:moveTo>
                  <a:cubicBezTo>
                    <a:pt x="460" y="1"/>
                    <a:pt x="393" y="20"/>
                    <a:pt x="323" y="63"/>
                  </a:cubicBezTo>
                  <a:cubicBezTo>
                    <a:pt x="0" y="305"/>
                    <a:pt x="324" y="978"/>
                    <a:pt x="638" y="978"/>
                  </a:cubicBezTo>
                  <a:cubicBezTo>
                    <a:pt x="716" y="978"/>
                    <a:pt x="794" y="936"/>
                    <a:pt x="861" y="836"/>
                  </a:cubicBezTo>
                  <a:cubicBezTo>
                    <a:pt x="861" y="836"/>
                    <a:pt x="861" y="802"/>
                    <a:pt x="894" y="769"/>
                  </a:cubicBezTo>
                  <a:cubicBezTo>
                    <a:pt x="1035" y="515"/>
                    <a:pt x="845" y="1"/>
                    <a:pt x="52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9"/>
            <p:cNvSpPr/>
            <p:nvPr/>
          </p:nvSpPr>
          <p:spPr>
            <a:xfrm>
              <a:off x="6018875" y="1035525"/>
              <a:ext cx="25800" cy="24050"/>
            </a:xfrm>
            <a:custGeom>
              <a:avLst/>
              <a:gdLst/>
              <a:ahLst/>
              <a:cxnLst/>
              <a:rect l="l" t="t" r="r" b="b"/>
              <a:pathLst>
                <a:path w="1032" h="962" extrusionOk="0">
                  <a:moveTo>
                    <a:pt x="535" y="1"/>
                  </a:moveTo>
                  <a:cubicBezTo>
                    <a:pt x="468" y="1"/>
                    <a:pt x="397" y="25"/>
                    <a:pt x="323" y="80"/>
                  </a:cubicBezTo>
                  <a:cubicBezTo>
                    <a:pt x="0" y="295"/>
                    <a:pt x="345" y="962"/>
                    <a:pt x="650" y="962"/>
                  </a:cubicBezTo>
                  <a:cubicBezTo>
                    <a:pt x="726" y="962"/>
                    <a:pt x="800" y="920"/>
                    <a:pt x="861" y="819"/>
                  </a:cubicBezTo>
                  <a:cubicBezTo>
                    <a:pt x="861" y="786"/>
                    <a:pt x="894" y="786"/>
                    <a:pt x="894" y="752"/>
                  </a:cubicBezTo>
                  <a:cubicBezTo>
                    <a:pt x="1032" y="478"/>
                    <a:pt x="832" y="1"/>
                    <a:pt x="53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9"/>
            <p:cNvSpPr/>
            <p:nvPr/>
          </p:nvSpPr>
          <p:spPr>
            <a:xfrm>
              <a:off x="6070400" y="1044075"/>
              <a:ext cx="35925" cy="20200"/>
            </a:xfrm>
            <a:custGeom>
              <a:avLst/>
              <a:gdLst/>
              <a:ahLst/>
              <a:cxnLst/>
              <a:rect l="l" t="t" r="r" b="b"/>
              <a:pathLst>
                <a:path w="1437" h="808" extrusionOk="0">
                  <a:moveTo>
                    <a:pt x="809" y="0"/>
                  </a:moveTo>
                  <a:cubicBezTo>
                    <a:pt x="448" y="0"/>
                    <a:pt x="0" y="432"/>
                    <a:pt x="346" y="746"/>
                  </a:cubicBezTo>
                  <a:cubicBezTo>
                    <a:pt x="403" y="789"/>
                    <a:pt x="467" y="808"/>
                    <a:pt x="534" y="808"/>
                  </a:cubicBezTo>
                  <a:cubicBezTo>
                    <a:pt x="940" y="808"/>
                    <a:pt x="1437" y="122"/>
                    <a:pt x="917" y="7"/>
                  </a:cubicBezTo>
                  <a:lnTo>
                    <a:pt x="884" y="7"/>
                  </a:lnTo>
                  <a:cubicBezTo>
                    <a:pt x="859" y="2"/>
                    <a:pt x="835" y="0"/>
                    <a:pt x="80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9"/>
            <p:cNvSpPr/>
            <p:nvPr/>
          </p:nvSpPr>
          <p:spPr>
            <a:xfrm>
              <a:off x="6145625" y="1368700"/>
              <a:ext cx="24650" cy="22800"/>
            </a:xfrm>
            <a:custGeom>
              <a:avLst/>
              <a:gdLst/>
              <a:ahLst/>
              <a:cxnLst/>
              <a:rect l="l" t="t" r="r" b="b"/>
              <a:pathLst>
                <a:path w="986" h="912" extrusionOk="0">
                  <a:moveTo>
                    <a:pt x="265" y="1"/>
                  </a:moveTo>
                  <a:cubicBezTo>
                    <a:pt x="155" y="1"/>
                    <a:pt x="62" y="66"/>
                    <a:pt x="25" y="230"/>
                  </a:cubicBezTo>
                  <a:cubicBezTo>
                    <a:pt x="25" y="230"/>
                    <a:pt x="25" y="264"/>
                    <a:pt x="25" y="297"/>
                  </a:cubicBezTo>
                  <a:cubicBezTo>
                    <a:pt x="0" y="548"/>
                    <a:pt x="275" y="912"/>
                    <a:pt x="528" y="912"/>
                  </a:cubicBezTo>
                  <a:cubicBezTo>
                    <a:pt x="614" y="912"/>
                    <a:pt x="697" y="870"/>
                    <a:pt x="765" y="768"/>
                  </a:cubicBezTo>
                  <a:cubicBezTo>
                    <a:pt x="985" y="474"/>
                    <a:pt x="563" y="1"/>
                    <a:pt x="2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9"/>
            <p:cNvSpPr/>
            <p:nvPr/>
          </p:nvSpPr>
          <p:spPr>
            <a:xfrm>
              <a:off x="5954175" y="1479625"/>
              <a:ext cx="35200" cy="20175"/>
            </a:xfrm>
            <a:custGeom>
              <a:avLst/>
              <a:gdLst/>
              <a:ahLst/>
              <a:cxnLst/>
              <a:rect l="l" t="t" r="r" b="b"/>
              <a:pathLst>
                <a:path w="1408" h="807" extrusionOk="0">
                  <a:moveTo>
                    <a:pt x="844" y="0"/>
                  </a:moveTo>
                  <a:cubicBezTo>
                    <a:pt x="452" y="0"/>
                    <a:pt x="1" y="685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8" y="807"/>
                  </a:cubicBezTo>
                  <a:cubicBezTo>
                    <a:pt x="987" y="807"/>
                    <a:pt x="1408" y="345"/>
                    <a:pt x="1029" y="61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9"/>
            <p:cNvSpPr/>
            <p:nvPr/>
          </p:nvSpPr>
          <p:spPr>
            <a:xfrm>
              <a:off x="6132650" y="1208550"/>
              <a:ext cx="26000" cy="22825"/>
            </a:xfrm>
            <a:custGeom>
              <a:avLst/>
              <a:gdLst/>
              <a:ahLst/>
              <a:cxnLst/>
              <a:rect l="l" t="t" r="r" b="b"/>
              <a:pathLst>
                <a:path w="1040" h="913" extrusionOk="0">
                  <a:moveTo>
                    <a:pt x="493" y="1"/>
                  </a:moveTo>
                  <a:cubicBezTo>
                    <a:pt x="401" y="1"/>
                    <a:pt x="312" y="44"/>
                    <a:pt x="242" y="150"/>
                  </a:cubicBezTo>
                  <a:cubicBezTo>
                    <a:pt x="0" y="488"/>
                    <a:pt x="436" y="913"/>
                    <a:pt x="750" y="913"/>
                  </a:cubicBezTo>
                  <a:cubicBezTo>
                    <a:pt x="873" y="913"/>
                    <a:pt x="977" y="848"/>
                    <a:pt x="1015" y="687"/>
                  </a:cubicBezTo>
                  <a:lnTo>
                    <a:pt x="1015" y="620"/>
                  </a:lnTo>
                  <a:cubicBezTo>
                    <a:pt x="1040" y="347"/>
                    <a:pt x="753" y="1"/>
                    <a:pt x="49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9"/>
            <p:cNvSpPr/>
            <p:nvPr/>
          </p:nvSpPr>
          <p:spPr>
            <a:xfrm>
              <a:off x="6127125" y="1450025"/>
              <a:ext cx="24800" cy="22750"/>
            </a:xfrm>
            <a:custGeom>
              <a:avLst/>
              <a:gdLst/>
              <a:ahLst/>
              <a:cxnLst/>
              <a:rect l="l" t="t" r="r" b="b"/>
              <a:pathLst>
                <a:path w="992" h="910" extrusionOk="0">
                  <a:moveTo>
                    <a:pt x="460" y="1"/>
                  </a:moveTo>
                  <a:cubicBezTo>
                    <a:pt x="363" y="1"/>
                    <a:pt x="268" y="50"/>
                    <a:pt x="194" y="170"/>
                  </a:cubicBezTo>
                  <a:cubicBezTo>
                    <a:pt x="0" y="461"/>
                    <a:pt x="436" y="909"/>
                    <a:pt x="732" y="909"/>
                  </a:cubicBezTo>
                  <a:cubicBezTo>
                    <a:pt x="846" y="909"/>
                    <a:pt x="939" y="843"/>
                    <a:pt x="967" y="674"/>
                  </a:cubicBezTo>
                  <a:lnTo>
                    <a:pt x="967" y="607"/>
                  </a:lnTo>
                  <a:cubicBezTo>
                    <a:pt x="991" y="339"/>
                    <a:pt x="716" y="1"/>
                    <a:pt x="46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9"/>
            <p:cNvSpPr/>
            <p:nvPr/>
          </p:nvSpPr>
          <p:spPr>
            <a:xfrm>
              <a:off x="6089450" y="1256575"/>
              <a:ext cx="25700" cy="23975"/>
            </a:xfrm>
            <a:custGeom>
              <a:avLst/>
              <a:gdLst/>
              <a:ahLst/>
              <a:cxnLst/>
              <a:rect l="l" t="t" r="r" b="b"/>
              <a:pathLst>
                <a:path w="1028" h="959" extrusionOk="0">
                  <a:moveTo>
                    <a:pt x="539" y="1"/>
                  </a:moveTo>
                  <a:cubicBezTo>
                    <a:pt x="473" y="1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61" y="783"/>
                  </a:lnTo>
                  <a:cubicBezTo>
                    <a:pt x="1027" y="506"/>
                    <a:pt x="851" y="1"/>
                    <a:pt x="53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9"/>
            <p:cNvSpPr/>
            <p:nvPr/>
          </p:nvSpPr>
          <p:spPr>
            <a:xfrm>
              <a:off x="6072650" y="956925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17" y="0"/>
                  </a:moveTo>
                  <a:cubicBezTo>
                    <a:pt x="456" y="0"/>
                    <a:pt x="390" y="20"/>
                    <a:pt x="323" y="65"/>
                  </a:cubicBezTo>
                  <a:cubicBezTo>
                    <a:pt x="0" y="307"/>
                    <a:pt x="345" y="980"/>
                    <a:pt x="668" y="980"/>
                  </a:cubicBezTo>
                  <a:cubicBezTo>
                    <a:pt x="748" y="980"/>
                    <a:pt x="827" y="938"/>
                    <a:pt x="894" y="838"/>
                  </a:cubicBezTo>
                  <a:cubicBezTo>
                    <a:pt x="894" y="804"/>
                    <a:pt x="894" y="804"/>
                    <a:pt x="894" y="771"/>
                  </a:cubicBezTo>
                  <a:cubicBezTo>
                    <a:pt x="1034" y="490"/>
                    <a:pt x="824" y="0"/>
                    <a:pt x="51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9"/>
            <p:cNvSpPr/>
            <p:nvPr/>
          </p:nvSpPr>
          <p:spPr>
            <a:xfrm>
              <a:off x="6015525" y="983700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6" y="0"/>
                  </a:moveTo>
                  <a:cubicBezTo>
                    <a:pt x="489" y="0"/>
                    <a:pt x="0" y="449"/>
                    <a:pt x="390" y="741"/>
                  </a:cubicBezTo>
                  <a:cubicBezTo>
                    <a:pt x="447" y="793"/>
                    <a:pt x="513" y="815"/>
                    <a:pt x="583" y="815"/>
                  </a:cubicBezTo>
                  <a:cubicBezTo>
                    <a:pt x="966" y="815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9"/>
            <p:cNvSpPr/>
            <p:nvPr/>
          </p:nvSpPr>
          <p:spPr>
            <a:xfrm>
              <a:off x="6212000" y="1170425"/>
              <a:ext cx="25500" cy="22775"/>
            </a:xfrm>
            <a:custGeom>
              <a:avLst/>
              <a:gdLst/>
              <a:ahLst/>
              <a:cxnLst/>
              <a:rect l="l" t="t" r="r" b="b"/>
              <a:pathLst>
                <a:path w="1020" h="911" extrusionOk="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lnTo>
                    <a:pt x="26" y="263"/>
                  </a:lnTo>
                  <a:cubicBezTo>
                    <a:pt x="0" y="540"/>
                    <a:pt x="276" y="911"/>
                    <a:pt x="544" y="911"/>
                  </a:cubicBezTo>
                  <a:cubicBezTo>
                    <a:pt x="634" y="911"/>
                    <a:pt x="722" y="869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9"/>
            <p:cNvSpPr/>
            <p:nvPr/>
          </p:nvSpPr>
          <p:spPr>
            <a:xfrm>
              <a:off x="6069225" y="883950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2" y="0"/>
                  </a:moveTo>
                  <a:cubicBezTo>
                    <a:pt x="459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4"/>
                    <a:pt x="597" y="834"/>
                  </a:cubicBezTo>
                  <a:cubicBezTo>
                    <a:pt x="962" y="834"/>
                    <a:pt x="1422" y="353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9"/>
            <p:cNvSpPr/>
            <p:nvPr/>
          </p:nvSpPr>
          <p:spPr>
            <a:xfrm>
              <a:off x="5831175" y="1468525"/>
              <a:ext cx="32375" cy="23175"/>
            </a:xfrm>
            <a:custGeom>
              <a:avLst/>
              <a:gdLst/>
              <a:ahLst/>
              <a:cxnLst/>
              <a:rect l="l" t="t" r="r" b="b"/>
              <a:pathLst>
                <a:path w="1295" h="927" extrusionOk="0">
                  <a:moveTo>
                    <a:pt x="766" y="0"/>
                  </a:moveTo>
                  <a:cubicBezTo>
                    <a:pt x="758" y="0"/>
                    <a:pt x="749" y="1"/>
                    <a:pt x="740" y="1"/>
                  </a:cubicBezTo>
                  <a:lnTo>
                    <a:pt x="672" y="1"/>
                  </a:lnTo>
                  <a:cubicBezTo>
                    <a:pt x="336" y="102"/>
                    <a:pt x="0" y="741"/>
                    <a:pt x="504" y="909"/>
                  </a:cubicBezTo>
                  <a:cubicBezTo>
                    <a:pt x="542" y="921"/>
                    <a:pt x="579" y="926"/>
                    <a:pt x="614" y="926"/>
                  </a:cubicBezTo>
                  <a:cubicBezTo>
                    <a:pt x="1073" y="926"/>
                    <a:pt x="1295" y="0"/>
                    <a:pt x="76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9"/>
            <p:cNvSpPr/>
            <p:nvPr/>
          </p:nvSpPr>
          <p:spPr>
            <a:xfrm>
              <a:off x="6013775" y="1192925"/>
              <a:ext cx="26625" cy="23525"/>
            </a:xfrm>
            <a:custGeom>
              <a:avLst/>
              <a:gdLst/>
              <a:ahLst/>
              <a:cxnLst/>
              <a:rect l="l" t="t" r="r" b="b"/>
              <a:pathLst>
                <a:path w="1065" h="941" extrusionOk="0">
                  <a:moveTo>
                    <a:pt x="537" y="1"/>
                  </a:moveTo>
                  <a:cubicBezTo>
                    <a:pt x="40" y="1"/>
                    <a:pt x="1" y="940"/>
                    <a:pt x="419" y="940"/>
                  </a:cubicBezTo>
                  <a:cubicBezTo>
                    <a:pt x="461" y="940"/>
                    <a:pt x="509" y="930"/>
                    <a:pt x="561" y="909"/>
                  </a:cubicBezTo>
                  <a:cubicBezTo>
                    <a:pt x="561" y="909"/>
                    <a:pt x="594" y="909"/>
                    <a:pt x="628" y="875"/>
                  </a:cubicBezTo>
                  <a:cubicBezTo>
                    <a:pt x="930" y="707"/>
                    <a:pt x="1065" y="2"/>
                    <a:pt x="561" y="2"/>
                  </a:cubicBezTo>
                  <a:cubicBezTo>
                    <a:pt x="553" y="1"/>
                    <a:pt x="545" y="1"/>
                    <a:pt x="53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9"/>
            <p:cNvSpPr/>
            <p:nvPr/>
          </p:nvSpPr>
          <p:spPr>
            <a:xfrm>
              <a:off x="6192400" y="1378975"/>
              <a:ext cx="25900" cy="22675"/>
            </a:xfrm>
            <a:custGeom>
              <a:avLst/>
              <a:gdLst/>
              <a:ahLst/>
              <a:cxnLst/>
              <a:rect l="l" t="t" r="r" b="b"/>
              <a:pathLst>
                <a:path w="1036" h="907" extrusionOk="0">
                  <a:moveTo>
                    <a:pt x="500" y="0"/>
                  </a:moveTo>
                  <a:cubicBezTo>
                    <a:pt x="404" y="0"/>
                    <a:pt x="311" y="45"/>
                    <a:pt x="238" y="155"/>
                  </a:cubicBezTo>
                  <a:cubicBezTo>
                    <a:pt x="0" y="489"/>
                    <a:pt x="420" y="906"/>
                    <a:pt x="733" y="906"/>
                  </a:cubicBezTo>
                  <a:cubicBezTo>
                    <a:pt x="861" y="906"/>
                    <a:pt x="972" y="836"/>
                    <a:pt x="1011" y="659"/>
                  </a:cubicBezTo>
                  <a:cubicBezTo>
                    <a:pt x="1011" y="626"/>
                    <a:pt x="1011" y="626"/>
                    <a:pt x="1011" y="592"/>
                  </a:cubicBezTo>
                  <a:cubicBezTo>
                    <a:pt x="1036" y="323"/>
                    <a:pt x="757" y="0"/>
                    <a:pt x="500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9"/>
            <p:cNvSpPr/>
            <p:nvPr/>
          </p:nvSpPr>
          <p:spPr>
            <a:xfrm>
              <a:off x="5971475" y="1160200"/>
              <a:ext cx="24800" cy="22225"/>
            </a:xfrm>
            <a:custGeom>
              <a:avLst/>
              <a:gdLst/>
              <a:ahLst/>
              <a:cxnLst/>
              <a:rect l="l" t="t" r="r" b="b"/>
              <a:pathLst>
                <a:path w="992" h="889" extrusionOk="0">
                  <a:moveTo>
                    <a:pt x="277" y="0"/>
                  </a:moveTo>
                  <a:cubicBezTo>
                    <a:pt x="137" y="0"/>
                    <a:pt x="22" y="77"/>
                    <a:pt x="1" y="269"/>
                  </a:cubicBezTo>
                  <a:cubicBezTo>
                    <a:pt x="1" y="269"/>
                    <a:pt x="1" y="302"/>
                    <a:pt x="1" y="336"/>
                  </a:cubicBezTo>
                  <a:cubicBezTo>
                    <a:pt x="1" y="596"/>
                    <a:pt x="283" y="888"/>
                    <a:pt x="532" y="888"/>
                  </a:cubicBezTo>
                  <a:cubicBezTo>
                    <a:pt x="638" y="888"/>
                    <a:pt x="737" y="836"/>
                    <a:pt x="808" y="706"/>
                  </a:cubicBezTo>
                  <a:cubicBezTo>
                    <a:pt x="991" y="361"/>
                    <a:pt x="578" y="0"/>
                    <a:pt x="27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9"/>
            <p:cNvSpPr/>
            <p:nvPr/>
          </p:nvSpPr>
          <p:spPr>
            <a:xfrm>
              <a:off x="6019375" y="1309625"/>
              <a:ext cx="25725" cy="21525"/>
            </a:xfrm>
            <a:custGeom>
              <a:avLst/>
              <a:gdLst/>
              <a:ahLst/>
              <a:cxnLst/>
              <a:rect l="l" t="t" r="r" b="b"/>
              <a:pathLst>
                <a:path w="1029" h="861" extrusionOk="0">
                  <a:moveTo>
                    <a:pt x="263" y="0"/>
                  </a:moveTo>
                  <a:cubicBezTo>
                    <a:pt x="129" y="0"/>
                    <a:pt x="21" y="69"/>
                    <a:pt x="1" y="240"/>
                  </a:cubicBezTo>
                  <a:lnTo>
                    <a:pt x="1" y="308"/>
                  </a:lnTo>
                  <a:cubicBezTo>
                    <a:pt x="1" y="567"/>
                    <a:pt x="299" y="860"/>
                    <a:pt x="558" y="860"/>
                  </a:cubicBezTo>
                  <a:cubicBezTo>
                    <a:pt x="668" y="860"/>
                    <a:pt x="771" y="807"/>
                    <a:pt x="841" y="677"/>
                  </a:cubicBezTo>
                  <a:cubicBezTo>
                    <a:pt x="1029" y="372"/>
                    <a:pt x="576" y="0"/>
                    <a:pt x="2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9"/>
            <p:cNvSpPr/>
            <p:nvPr/>
          </p:nvSpPr>
          <p:spPr>
            <a:xfrm>
              <a:off x="6131550" y="1059075"/>
              <a:ext cx="30700" cy="23150"/>
            </a:xfrm>
            <a:custGeom>
              <a:avLst/>
              <a:gdLst/>
              <a:ahLst/>
              <a:cxnLst/>
              <a:rect l="l" t="t" r="r" b="b"/>
              <a:pathLst>
                <a:path w="1228" h="926" extrusionOk="0">
                  <a:moveTo>
                    <a:pt x="636" y="1"/>
                  </a:moveTo>
                  <a:cubicBezTo>
                    <a:pt x="183" y="1"/>
                    <a:pt x="0" y="926"/>
                    <a:pt x="482" y="926"/>
                  </a:cubicBezTo>
                  <a:cubicBezTo>
                    <a:pt x="505" y="926"/>
                    <a:pt x="529" y="924"/>
                    <a:pt x="555" y="919"/>
                  </a:cubicBezTo>
                  <a:lnTo>
                    <a:pt x="622" y="919"/>
                  </a:lnTo>
                  <a:cubicBezTo>
                    <a:pt x="958" y="785"/>
                    <a:pt x="1227" y="113"/>
                    <a:pt x="723" y="12"/>
                  </a:cubicBezTo>
                  <a:cubicBezTo>
                    <a:pt x="693" y="4"/>
                    <a:pt x="664" y="1"/>
                    <a:pt x="63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9"/>
            <p:cNvSpPr/>
            <p:nvPr/>
          </p:nvSpPr>
          <p:spPr>
            <a:xfrm>
              <a:off x="5978425" y="1254975"/>
              <a:ext cx="25600" cy="20300"/>
            </a:xfrm>
            <a:custGeom>
              <a:avLst/>
              <a:gdLst/>
              <a:ahLst/>
              <a:cxnLst/>
              <a:rect l="l" t="t" r="r" b="b"/>
              <a:pathLst>
                <a:path w="1024" h="812" extrusionOk="0">
                  <a:moveTo>
                    <a:pt x="400" y="1"/>
                  </a:moveTo>
                  <a:cubicBezTo>
                    <a:pt x="241" y="1"/>
                    <a:pt x="101" y="81"/>
                    <a:pt x="59" y="276"/>
                  </a:cubicBezTo>
                  <a:cubicBezTo>
                    <a:pt x="1" y="605"/>
                    <a:pt x="356" y="811"/>
                    <a:pt x="641" y="811"/>
                  </a:cubicBezTo>
                  <a:cubicBezTo>
                    <a:pt x="851" y="811"/>
                    <a:pt x="1023" y="700"/>
                    <a:pt x="966" y="444"/>
                  </a:cubicBezTo>
                  <a:cubicBezTo>
                    <a:pt x="966" y="410"/>
                    <a:pt x="966" y="376"/>
                    <a:pt x="966" y="376"/>
                  </a:cubicBezTo>
                  <a:cubicBezTo>
                    <a:pt x="888" y="160"/>
                    <a:pt x="625" y="1"/>
                    <a:pt x="40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9"/>
            <p:cNvSpPr/>
            <p:nvPr/>
          </p:nvSpPr>
          <p:spPr>
            <a:xfrm>
              <a:off x="6067275" y="1057400"/>
              <a:ext cx="29250" cy="23150"/>
            </a:xfrm>
            <a:custGeom>
              <a:avLst/>
              <a:gdLst/>
              <a:ahLst/>
              <a:cxnLst/>
              <a:rect l="l" t="t" r="r" b="b"/>
              <a:pathLst>
                <a:path w="1170" h="926" extrusionOk="0">
                  <a:moveTo>
                    <a:pt x="727" y="1"/>
                  </a:moveTo>
                  <a:cubicBezTo>
                    <a:pt x="700" y="1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18"/>
                    <a:pt x="471" y="919"/>
                  </a:cubicBezTo>
                  <a:cubicBezTo>
                    <a:pt x="495" y="923"/>
                    <a:pt x="518" y="925"/>
                    <a:pt x="541" y="925"/>
                  </a:cubicBezTo>
                  <a:cubicBezTo>
                    <a:pt x="1025" y="925"/>
                    <a:pt x="1169" y="1"/>
                    <a:pt x="72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9"/>
            <p:cNvSpPr/>
            <p:nvPr/>
          </p:nvSpPr>
          <p:spPr>
            <a:xfrm>
              <a:off x="5998975" y="1022925"/>
              <a:ext cx="25150" cy="19700"/>
            </a:xfrm>
            <a:custGeom>
              <a:avLst/>
              <a:gdLst/>
              <a:ahLst/>
              <a:cxnLst/>
              <a:rect l="l" t="t" r="r" b="b"/>
              <a:pathLst>
                <a:path w="1006" h="788" extrusionOk="0">
                  <a:moveTo>
                    <a:pt x="423" y="1"/>
                  </a:moveTo>
                  <a:cubicBezTo>
                    <a:pt x="197" y="1"/>
                    <a:pt x="1" y="122"/>
                    <a:pt x="77" y="382"/>
                  </a:cubicBezTo>
                  <a:cubicBezTo>
                    <a:pt x="44" y="382"/>
                    <a:pt x="44" y="416"/>
                    <a:pt x="77" y="450"/>
                  </a:cubicBezTo>
                  <a:cubicBezTo>
                    <a:pt x="153" y="640"/>
                    <a:pt x="413" y="787"/>
                    <a:pt x="630" y="787"/>
                  </a:cubicBezTo>
                  <a:cubicBezTo>
                    <a:pt x="796" y="787"/>
                    <a:pt x="936" y="701"/>
                    <a:pt x="951" y="483"/>
                  </a:cubicBezTo>
                  <a:cubicBezTo>
                    <a:pt x="1006" y="172"/>
                    <a:pt x="693" y="1"/>
                    <a:pt x="42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9"/>
            <p:cNvSpPr/>
            <p:nvPr/>
          </p:nvSpPr>
          <p:spPr>
            <a:xfrm>
              <a:off x="6104750" y="1515250"/>
              <a:ext cx="34350" cy="18350"/>
            </a:xfrm>
            <a:custGeom>
              <a:avLst/>
              <a:gdLst/>
              <a:ahLst/>
              <a:cxnLst/>
              <a:rect l="l" t="t" r="r" b="b"/>
              <a:pathLst>
                <a:path w="1374" h="734" extrusionOk="0">
                  <a:moveTo>
                    <a:pt x="864" y="1"/>
                  </a:moveTo>
                  <a:cubicBezTo>
                    <a:pt x="489" y="1"/>
                    <a:pt x="1" y="423"/>
                    <a:pt x="383" y="653"/>
                  </a:cubicBezTo>
                  <a:lnTo>
                    <a:pt x="451" y="686"/>
                  </a:lnTo>
                  <a:cubicBezTo>
                    <a:pt x="516" y="719"/>
                    <a:pt x="592" y="734"/>
                    <a:pt x="671" y="734"/>
                  </a:cubicBezTo>
                  <a:cubicBezTo>
                    <a:pt x="1000" y="734"/>
                    <a:pt x="1373" y="474"/>
                    <a:pt x="1156" y="149"/>
                  </a:cubicBezTo>
                  <a:cubicBezTo>
                    <a:pt x="1091" y="43"/>
                    <a:pt x="984" y="1"/>
                    <a:pt x="86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9"/>
            <p:cNvSpPr/>
            <p:nvPr/>
          </p:nvSpPr>
          <p:spPr>
            <a:xfrm>
              <a:off x="6207925" y="1204850"/>
              <a:ext cx="34375" cy="18725"/>
            </a:xfrm>
            <a:custGeom>
              <a:avLst/>
              <a:gdLst/>
              <a:ahLst/>
              <a:cxnLst/>
              <a:rect l="l" t="t" r="r" b="b"/>
              <a:pathLst>
                <a:path w="1375" h="749" extrusionOk="0">
                  <a:moveTo>
                    <a:pt x="863" y="0"/>
                  </a:moveTo>
                  <a:cubicBezTo>
                    <a:pt x="495" y="0"/>
                    <a:pt x="0" y="441"/>
                    <a:pt x="390" y="701"/>
                  </a:cubicBezTo>
                  <a:lnTo>
                    <a:pt x="457" y="701"/>
                  </a:lnTo>
                  <a:cubicBezTo>
                    <a:pt x="522" y="733"/>
                    <a:pt x="597" y="748"/>
                    <a:pt x="675" y="748"/>
                  </a:cubicBezTo>
                  <a:cubicBezTo>
                    <a:pt x="1004" y="748"/>
                    <a:pt x="1374" y="483"/>
                    <a:pt x="1130" y="130"/>
                  </a:cubicBezTo>
                  <a:cubicBezTo>
                    <a:pt x="1069" y="38"/>
                    <a:pt x="971" y="0"/>
                    <a:pt x="8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9"/>
            <p:cNvSpPr/>
            <p:nvPr/>
          </p:nvSpPr>
          <p:spPr>
            <a:xfrm>
              <a:off x="6088800" y="1096575"/>
              <a:ext cx="26000" cy="23000"/>
            </a:xfrm>
            <a:custGeom>
              <a:avLst/>
              <a:gdLst/>
              <a:ahLst/>
              <a:cxnLst/>
              <a:rect l="l" t="t" r="r" b="b"/>
              <a:pathLst>
                <a:path w="1040" h="920" extrusionOk="0">
                  <a:moveTo>
                    <a:pt x="487" y="1"/>
                  </a:moveTo>
                  <a:cubicBezTo>
                    <a:pt x="403" y="1"/>
                    <a:pt x="320" y="37"/>
                    <a:pt x="248" y="125"/>
                  </a:cubicBezTo>
                  <a:cubicBezTo>
                    <a:pt x="1" y="422"/>
                    <a:pt x="428" y="920"/>
                    <a:pt x="737" y="920"/>
                  </a:cubicBezTo>
                  <a:cubicBezTo>
                    <a:pt x="848" y="920"/>
                    <a:pt x="943" y="856"/>
                    <a:pt x="988" y="696"/>
                  </a:cubicBezTo>
                  <a:cubicBezTo>
                    <a:pt x="988" y="696"/>
                    <a:pt x="988" y="663"/>
                    <a:pt x="988" y="663"/>
                  </a:cubicBezTo>
                  <a:cubicBezTo>
                    <a:pt x="1039" y="38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69"/>
            <p:cNvSpPr/>
            <p:nvPr/>
          </p:nvSpPr>
          <p:spPr>
            <a:xfrm>
              <a:off x="6218275" y="1097850"/>
              <a:ext cx="35200" cy="20200"/>
            </a:xfrm>
            <a:custGeom>
              <a:avLst/>
              <a:gdLst/>
              <a:ahLst/>
              <a:cxnLst/>
              <a:rect l="l" t="t" r="r" b="b"/>
              <a:pathLst>
                <a:path w="1408" h="808" extrusionOk="0">
                  <a:moveTo>
                    <a:pt x="781" y="1"/>
                  </a:moveTo>
                  <a:cubicBezTo>
                    <a:pt x="422" y="1"/>
                    <a:pt x="1" y="462"/>
                    <a:pt x="380" y="746"/>
                  </a:cubicBezTo>
                  <a:cubicBezTo>
                    <a:pt x="432" y="789"/>
                    <a:pt x="491" y="808"/>
                    <a:pt x="554" y="808"/>
                  </a:cubicBezTo>
                  <a:cubicBezTo>
                    <a:pt x="932" y="808"/>
                    <a:pt x="1408" y="122"/>
                    <a:pt x="917" y="7"/>
                  </a:cubicBezTo>
                  <a:lnTo>
                    <a:pt x="850" y="7"/>
                  </a:lnTo>
                  <a:cubicBezTo>
                    <a:pt x="827" y="3"/>
                    <a:pt x="804" y="1"/>
                    <a:pt x="7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9"/>
            <p:cNvSpPr/>
            <p:nvPr/>
          </p:nvSpPr>
          <p:spPr>
            <a:xfrm>
              <a:off x="6038925" y="993975"/>
              <a:ext cx="25475" cy="22925"/>
            </a:xfrm>
            <a:custGeom>
              <a:avLst/>
              <a:gdLst/>
              <a:ahLst/>
              <a:cxnLst/>
              <a:rect l="l" t="t" r="r" b="b"/>
              <a:pathLst>
                <a:path w="1019" h="917" extrusionOk="0">
                  <a:moveTo>
                    <a:pt x="271" y="1"/>
                  </a:moveTo>
                  <a:cubicBezTo>
                    <a:pt x="157" y="1"/>
                    <a:pt x="62" y="66"/>
                    <a:pt x="25" y="230"/>
                  </a:cubicBezTo>
                  <a:cubicBezTo>
                    <a:pt x="25" y="230"/>
                    <a:pt x="25" y="263"/>
                    <a:pt x="25" y="297"/>
                  </a:cubicBezTo>
                  <a:cubicBezTo>
                    <a:pt x="0" y="570"/>
                    <a:pt x="269" y="916"/>
                    <a:pt x="533" y="916"/>
                  </a:cubicBezTo>
                  <a:cubicBezTo>
                    <a:pt x="626" y="916"/>
                    <a:pt x="719" y="873"/>
                    <a:pt x="798" y="767"/>
                  </a:cubicBezTo>
                  <a:cubicBezTo>
                    <a:pt x="1019" y="473"/>
                    <a:pt x="578" y="1"/>
                    <a:pt x="2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9"/>
            <p:cNvSpPr/>
            <p:nvPr/>
          </p:nvSpPr>
          <p:spPr>
            <a:xfrm>
              <a:off x="6157275" y="1011100"/>
              <a:ext cx="35750" cy="20600"/>
            </a:xfrm>
            <a:custGeom>
              <a:avLst/>
              <a:gdLst/>
              <a:ahLst/>
              <a:cxnLst/>
              <a:rect l="l" t="t" r="r" b="b"/>
              <a:pathLst>
                <a:path w="1430" h="824" extrusionOk="0">
                  <a:moveTo>
                    <a:pt x="867" y="1"/>
                  </a:moveTo>
                  <a:cubicBezTo>
                    <a:pt x="454" y="1"/>
                    <a:pt x="0" y="733"/>
                    <a:pt x="501" y="822"/>
                  </a:cubicBezTo>
                  <a:lnTo>
                    <a:pt x="568" y="822"/>
                  </a:lnTo>
                  <a:cubicBezTo>
                    <a:pt x="579" y="823"/>
                    <a:pt x="590" y="823"/>
                    <a:pt x="601" y="823"/>
                  </a:cubicBezTo>
                  <a:cubicBezTo>
                    <a:pt x="967" y="823"/>
                    <a:pt x="1429" y="310"/>
                    <a:pt x="1038" y="49"/>
                  </a:cubicBezTo>
                  <a:cubicBezTo>
                    <a:pt x="984" y="15"/>
                    <a:pt x="926" y="1"/>
                    <a:pt x="8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9"/>
            <p:cNvSpPr/>
            <p:nvPr/>
          </p:nvSpPr>
          <p:spPr>
            <a:xfrm>
              <a:off x="6126800" y="870375"/>
              <a:ext cx="26475" cy="24600"/>
            </a:xfrm>
            <a:custGeom>
              <a:avLst/>
              <a:gdLst/>
              <a:ahLst/>
              <a:cxnLst/>
              <a:rect l="l" t="t" r="r" b="b"/>
              <a:pathLst>
                <a:path w="1059" h="984" extrusionOk="0">
                  <a:moveTo>
                    <a:pt x="567" y="1"/>
                  </a:moveTo>
                  <a:cubicBezTo>
                    <a:pt x="507" y="1"/>
                    <a:pt x="442" y="20"/>
                    <a:pt x="375" y="65"/>
                  </a:cubicBezTo>
                  <a:cubicBezTo>
                    <a:pt x="1" y="333"/>
                    <a:pt x="350" y="984"/>
                    <a:pt x="678" y="984"/>
                  </a:cubicBezTo>
                  <a:cubicBezTo>
                    <a:pt x="762" y="984"/>
                    <a:pt x="844" y="941"/>
                    <a:pt x="913" y="838"/>
                  </a:cubicBezTo>
                  <a:cubicBezTo>
                    <a:pt x="913" y="838"/>
                    <a:pt x="913" y="804"/>
                    <a:pt x="947" y="771"/>
                  </a:cubicBezTo>
                  <a:cubicBezTo>
                    <a:pt x="1059" y="491"/>
                    <a:pt x="867" y="1"/>
                    <a:pt x="5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9"/>
            <p:cNvSpPr/>
            <p:nvPr/>
          </p:nvSpPr>
          <p:spPr>
            <a:xfrm>
              <a:off x="6050225" y="1310350"/>
              <a:ext cx="25725" cy="24400"/>
            </a:xfrm>
            <a:custGeom>
              <a:avLst/>
              <a:gdLst/>
              <a:ahLst/>
              <a:cxnLst/>
              <a:rect l="l" t="t" r="r" b="b"/>
              <a:pathLst>
                <a:path w="1029" h="976" extrusionOk="0">
                  <a:moveTo>
                    <a:pt x="548" y="1"/>
                  </a:moveTo>
                  <a:cubicBezTo>
                    <a:pt x="485" y="1"/>
                    <a:pt x="417" y="24"/>
                    <a:pt x="346" y="77"/>
                  </a:cubicBezTo>
                  <a:cubicBezTo>
                    <a:pt x="1" y="316"/>
                    <a:pt x="349" y="975"/>
                    <a:pt x="659" y="975"/>
                  </a:cubicBezTo>
                  <a:cubicBezTo>
                    <a:pt x="741" y="975"/>
                    <a:pt x="821" y="929"/>
                    <a:pt x="884" y="816"/>
                  </a:cubicBezTo>
                  <a:cubicBezTo>
                    <a:pt x="884" y="816"/>
                    <a:pt x="884" y="783"/>
                    <a:pt x="918" y="783"/>
                  </a:cubicBezTo>
                  <a:cubicBezTo>
                    <a:pt x="1028" y="506"/>
                    <a:pt x="842" y="1"/>
                    <a:pt x="54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9"/>
            <p:cNvSpPr/>
            <p:nvPr/>
          </p:nvSpPr>
          <p:spPr>
            <a:xfrm>
              <a:off x="6021400" y="1219800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6" y="0"/>
                  </a:moveTo>
                  <a:cubicBezTo>
                    <a:pt x="489" y="0"/>
                    <a:pt x="1" y="449"/>
                    <a:pt x="390" y="741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2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9"/>
            <p:cNvSpPr/>
            <p:nvPr/>
          </p:nvSpPr>
          <p:spPr>
            <a:xfrm>
              <a:off x="5933050" y="1270775"/>
              <a:ext cx="25525" cy="23250"/>
            </a:xfrm>
            <a:custGeom>
              <a:avLst/>
              <a:gdLst/>
              <a:ahLst/>
              <a:cxnLst/>
              <a:rect l="l" t="t" r="r" b="b"/>
              <a:pathLst>
                <a:path w="1021" h="930" extrusionOk="0">
                  <a:moveTo>
                    <a:pt x="281" y="1"/>
                  </a:moveTo>
                  <a:cubicBezTo>
                    <a:pt x="168" y="1"/>
                    <a:pt x="70" y="62"/>
                    <a:pt x="26" y="215"/>
                  </a:cubicBezTo>
                  <a:cubicBezTo>
                    <a:pt x="26" y="248"/>
                    <a:pt x="26" y="282"/>
                    <a:pt x="26" y="282"/>
                  </a:cubicBezTo>
                  <a:cubicBezTo>
                    <a:pt x="0" y="559"/>
                    <a:pt x="276" y="930"/>
                    <a:pt x="544" y="930"/>
                  </a:cubicBezTo>
                  <a:cubicBezTo>
                    <a:pt x="634" y="930"/>
                    <a:pt x="722" y="888"/>
                    <a:pt x="799" y="786"/>
                  </a:cubicBezTo>
                  <a:cubicBezTo>
                    <a:pt x="1020" y="466"/>
                    <a:pt x="592" y="1"/>
                    <a:pt x="2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9"/>
            <p:cNvSpPr/>
            <p:nvPr/>
          </p:nvSpPr>
          <p:spPr>
            <a:xfrm>
              <a:off x="5969550" y="1098725"/>
              <a:ext cx="35800" cy="20475"/>
            </a:xfrm>
            <a:custGeom>
              <a:avLst/>
              <a:gdLst/>
              <a:ahLst/>
              <a:cxnLst/>
              <a:rect l="l" t="t" r="r" b="b"/>
              <a:pathLst>
                <a:path w="1432" h="819" extrusionOk="0">
                  <a:moveTo>
                    <a:pt x="832" y="1"/>
                  </a:moveTo>
                  <a:cubicBezTo>
                    <a:pt x="409" y="1"/>
                    <a:pt x="1" y="698"/>
                    <a:pt x="515" y="812"/>
                  </a:cubicBezTo>
                  <a:lnTo>
                    <a:pt x="582" y="812"/>
                  </a:lnTo>
                  <a:cubicBezTo>
                    <a:pt x="605" y="816"/>
                    <a:pt x="628" y="818"/>
                    <a:pt x="651" y="818"/>
                  </a:cubicBezTo>
                  <a:cubicBezTo>
                    <a:pt x="1010" y="818"/>
                    <a:pt x="1431" y="357"/>
                    <a:pt x="1053" y="73"/>
                  </a:cubicBezTo>
                  <a:cubicBezTo>
                    <a:pt x="982" y="22"/>
                    <a:pt x="907" y="1"/>
                    <a:pt x="8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9"/>
            <p:cNvSpPr/>
            <p:nvPr/>
          </p:nvSpPr>
          <p:spPr>
            <a:xfrm>
              <a:off x="6066625" y="1042875"/>
              <a:ext cx="24800" cy="22400"/>
            </a:xfrm>
            <a:custGeom>
              <a:avLst/>
              <a:gdLst/>
              <a:ahLst/>
              <a:cxnLst/>
              <a:rect l="l" t="t" r="r" b="b"/>
              <a:pathLst>
                <a:path w="992" h="896" extrusionOk="0">
                  <a:moveTo>
                    <a:pt x="471" y="1"/>
                  </a:moveTo>
                  <a:cubicBezTo>
                    <a:pt x="374" y="1"/>
                    <a:pt x="277" y="46"/>
                    <a:pt x="194" y="156"/>
                  </a:cubicBezTo>
                  <a:cubicBezTo>
                    <a:pt x="0" y="447"/>
                    <a:pt x="436" y="895"/>
                    <a:pt x="732" y="895"/>
                  </a:cubicBezTo>
                  <a:cubicBezTo>
                    <a:pt x="846" y="895"/>
                    <a:pt x="939" y="828"/>
                    <a:pt x="967" y="660"/>
                  </a:cubicBezTo>
                  <a:cubicBezTo>
                    <a:pt x="967" y="660"/>
                    <a:pt x="967" y="626"/>
                    <a:pt x="967" y="593"/>
                  </a:cubicBezTo>
                  <a:cubicBezTo>
                    <a:pt x="992" y="323"/>
                    <a:pt x="731" y="1"/>
                    <a:pt x="4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9"/>
            <p:cNvSpPr/>
            <p:nvPr/>
          </p:nvSpPr>
          <p:spPr>
            <a:xfrm>
              <a:off x="6119800" y="942525"/>
              <a:ext cx="25400" cy="22750"/>
            </a:xfrm>
            <a:custGeom>
              <a:avLst/>
              <a:gdLst/>
              <a:ahLst/>
              <a:cxnLst/>
              <a:rect l="l" t="t" r="r" b="b"/>
              <a:pathLst>
                <a:path w="1016" h="910" extrusionOk="0">
                  <a:moveTo>
                    <a:pt x="484" y="1"/>
                  </a:moveTo>
                  <a:cubicBezTo>
                    <a:pt x="387" y="1"/>
                    <a:pt x="292" y="50"/>
                    <a:pt x="218" y="170"/>
                  </a:cubicBezTo>
                  <a:cubicBezTo>
                    <a:pt x="0" y="461"/>
                    <a:pt x="429" y="910"/>
                    <a:pt x="736" y="910"/>
                  </a:cubicBezTo>
                  <a:cubicBezTo>
                    <a:pt x="854" y="910"/>
                    <a:pt x="954" y="843"/>
                    <a:pt x="991" y="674"/>
                  </a:cubicBezTo>
                  <a:lnTo>
                    <a:pt x="991" y="607"/>
                  </a:lnTo>
                  <a:cubicBezTo>
                    <a:pt x="1016" y="339"/>
                    <a:pt x="740" y="1"/>
                    <a:pt x="48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9"/>
            <p:cNvSpPr/>
            <p:nvPr/>
          </p:nvSpPr>
          <p:spPr>
            <a:xfrm>
              <a:off x="6159150" y="1236725"/>
              <a:ext cx="25775" cy="24425"/>
            </a:xfrm>
            <a:custGeom>
              <a:avLst/>
              <a:gdLst/>
              <a:ahLst/>
              <a:cxnLst/>
              <a:rect l="l" t="t" r="r" b="b"/>
              <a:pathLst>
                <a:path w="1031" h="977" extrusionOk="0">
                  <a:moveTo>
                    <a:pt x="519" y="0"/>
                  </a:moveTo>
                  <a:cubicBezTo>
                    <a:pt x="457" y="0"/>
                    <a:pt x="392" y="20"/>
                    <a:pt x="325" y="64"/>
                  </a:cubicBezTo>
                  <a:cubicBezTo>
                    <a:pt x="0" y="281"/>
                    <a:pt x="329" y="977"/>
                    <a:pt x="645" y="977"/>
                  </a:cubicBezTo>
                  <a:cubicBezTo>
                    <a:pt x="721" y="977"/>
                    <a:pt x="797" y="936"/>
                    <a:pt x="862" y="837"/>
                  </a:cubicBezTo>
                  <a:cubicBezTo>
                    <a:pt x="862" y="804"/>
                    <a:pt x="862" y="804"/>
                    <a:pt x="862" y="770"/>
                  </a:cubicBezTo>
                  <a:cubicBezTo>
                    <a:pt x="1030" y="490"/>
                    <a:pt x="825" y="0"/>
                    <a:pt x="5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9"/>
            <p:cNvSpPr/>
            <p:nvPr/>
          </p:nvSpPr>
          <p:spPr>
            <a:xfrm>
              <a:off x="6057525" y="1512300"/>
              <a:ext cx="25175" cy="24525"/>
            </a:xfrm>
            <a:custGeom>
              <a:avLst/>
              <a:gdLst/>
              <a:ahLst/>
              <a:cxnLst/>
              <a:rect l="l" t="t" r="r" b="b"/>
              <a:pathLst>
                <a:path w="1007" h="981" extrusionOk="0">
                  <a:moveTo>
                    <a:pt x="515" y="1"/>
                  </a:moveTo>
                  <a:cubicBezTo>
                    <a:pt x="455" y="1"/>
                    <a:pt x="390" y="20"/>
                    <a:pt x="323" y="65"/>
                  </a:cubicBezTo>
                  <a:cubicBezTo>
                    <a:pt x="0" y="307"/>
                    <a:pt x="345" y="980"/>
                    <a:pt x="651" y="980"/>
                  </a:cubicBezTo>
                  <a:cubicBezTo>
                    <a:pt x="727" y="980"/>
                    <a:pt x="801" y="939"/>
                    <a:pt x="861" y="838"/>
                  </a:cubicBezTo>
                  <a:lnTo>
                    <a:pt x="894" y="771"/>
                  </a:lnTo>
                  <a:cubicBezTo>
                    <a:pt x="1006" y="491"/>
                    <a:pt x="815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9"/>
            <p:cNvSpPr/>
            <p:nvPr/>
          </p:nvSpPr>
          <p:spPr>
            <a:xfrm>
              <a:off x="6000650" y="1346550"/>
              <a:ext cx="35950" cy="20200"/>
            </a:xfrm>
            <a:custGeom>
              <a:avLst/>
              <a:gdLst/>
              <a:ahLst/>
              <a:cxnLst/>
              <a:rect l="l" t="t" r="r" b="b"/>
              <a:pathLst>
                <a:path w="1438" h="808" extrusionOk="0">
                  <a:moveTo>
                    <a:pt x="810" y="1"/>
                  </a:moveTo>
                  <a:cubicBezTo>
                    <a:pt x="448" y="1"/>
                    <a:pt x="1" y="432"/>
                    <a:pt x="346" y="746"/>
                  </a:cubicBezTo>
                  <a:cubicBezTo>
                    <a:pt x="403" y="789"/>
                    <a:pt x="468" y="808"/>
                    <a:pt x="535" y="808"/>
                  </a:cubicBezTo>
                  <a:cubicBezTo>
                    <a:pt x="941" y="808"/>
                    <a:pt x="1437" y="122"/>
                    <a:pt x="918" y="7"/>
                  </a:cubicBezTo>
                  <a:lnTo>
                    <a:pt x="884" y="7"/>
                  </a:lnTo>
                  <a:cubicBezTo>
                    <a:pt x="860" y="3"/>
                    <a:pt x="83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9"/>
            <p:cNvSpPr/>
            <p:nvPr/>
          </p:nvSpPr>
          <p:spPr>
            <a:xfrm>
              <a:off x="6129675" y="886425"/>
              <a:ext cx="24850" cy="22925"/>
            </a:xfrm>
            <a:custGeom>
              <a:avLst/>
              <a:gdLst/>
              <a:ahLst/>
              <a:cxnLst/>
              <a:rect l="l" t="t" r="r" b="b"/>
              <a:pathLst>
                <a:path w="994" h="917" extrusionOk="0">
                  <a:moveTo>
                    <a:pt x="266" y="1"/>
                  </a:moveTo>
                  <a:cubicBezTo>
                    <a:pt x="154" y="1"/>
                    <a:pt x="61" y="66"/>
                    <a:pt x="25" y="230"/>
                  </a:cubicBezTo>
                  <a:cubicBezTo>
                    <a:pt x="25" y="263"/>
                    <a:pt x="25" y="263"/>
                    <a:pt x="25" y="297"/>
                  </a:cubicBezTo>
                  <a:cubicBezTo>
                    <a:pt x="0" y="570"/>
                    <a:pt x="269" y="916"/>
                    <a:pt x="533" y="916"/>
                  </a:cubicBezTo>
                  <a:cubicBezTo>
                    <a:pt x="626" y="916"/>
                    <a:pt x="719" y="873"/>
                    <a:pt x="798" y="767"/>
                  </a:cubicBezTo>
                  <a:cubicBezTo>
                    <a:pt x="994" y="473"/>
                    <a:pt x="565" y="1"/>
                    <a:pt x="26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9"/>
            <p:cNvSpPr/>
            <p:nvPr/>
          </p:nvSpPr>
          <p:spPr>
            <a:xfrm>
              <a:off x="6039875" y="1567825"/>
              <a:ext cx="35500" cy="20100"/>
            </a:xfrm>
            <a:custGeom>
              <a:avLst/>
              <a:gdLst/>
              <a:ahLst/>
              <a:cxnLst/>
              <a:rect l="l" t="t" r="r" b="b"/>
              <a:pathLst>
                <a:path w="1420" h="804" extrusionOk="0">
                  <a:moveTo>
                    <a:pt x="844" y="1"/>
                  </a:moveTo>
                  <a:cubicBezTo>
                    <a:pt x="452" y="1"/>
                    <a:pt x="1" y="686"/>
                    <a:pt x="491" y="802"/>
                  </a:cubicBezTo>
                  <a:lnTo>
                    <a:pt x="559" y="802"/>
                  </a:lnTo>
                  <a:cubicBezTo>
                    <a:pt x="570" y="803"/>
                    <a:pt x="582" y="803"/>
                    <a:pt x="594" y="803"/>
                  </a:cubicBezTo>
                  <a:cubicBezTo>
                    <a:pt x="960" y="803"/>
                    <a:pt x="1419" y="323"/>
                    <a:pt x="1029" y="62"/>
                  </a:cubicBezTo>
                  <a:cubicBezTo>
                    <a:pt x="972" y="20"/>
                    <a:pt x="909" y="1"/>
                    <a:pt x="8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9"/>
            <p:cNvSpPr/>
            <p:nvPr/>
          </p:nvSpPr>
          <p:spPr>
            <a:xfrm>
              <a:off x="5944600" y="1393600"/>
              <a:ext cx="31275" cy="22450"/>
            </a:xfrm>
            <a:custGeom>
              <a:avLst/>
              <a:gdLst/>
              <a:ahLst/>
              <a:cxnLst/>
              <a:rect l="l" t="t" r="r" b="b"/>
              <a:pathLst>
                <a:path w="1251" h="898" extrusionOk="0">
                  <a:moveTo>
                    <a:pt x="808" y="1"/>
                  </a:moveTo>
                  <a:cubicBezTo>
                    <a:pt x="787" y="1"/>
                    <a:pt x="764" y="3"/>
                    <a:pt x="740" y="7"/>
                  </a:cubicBezTo>
                  <a:lnTo>
                    <a:pt x="673" y="7"/>
                  </a:lnTo>
                  <a:cubicBezTo>
                    <a:pt x="303" y="74"/>
                    <a:pt x="0" y="713"/>
                    <a:pt x="471" y="881"/>
                  </a:cubicBezTo>
                  <a:cubicBezTo>
                    <a:pt x="508" y="892"/>
                    <a:pt x="544" y="898"/>
                    <a:pt x="578" y="898"/>
                  </a:cubicBezTo>
                  <a:cubicBezTo>
                    <a:pt x="1025" y="898"/>
                    <a:pt x="1251" y="1"/>
                    <a:pt x="80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9"/>
            <p:cNvSpPr/>
            <p:nvPr/>
          </p:nvSpPr>
          <p:spPr>
            <a:xfrm>
              <a:off x="5901725" y="1312275"/>
              <a:ext cx="26100" cy="23500"/>
            </a:xfrm>
            <a:custGeom>
              <a:avLst/>
              <a:gdLst/>
              <a:ahLst/>
              <a:cxnLst/>
              <a:rect l="l" t="t" r="r" b="b"/>
              <a:pathLst>
                <a:path w="1044" h="940" extrusionOk="0">
                  <a:moveTo>
                    <a:pt x="539" y="0"/>
                  </a:moveTo>
                  <a:cubicBezTo>
                    <a:pt x="21" y="0"/>
                    <a:pt x="0" y="939"/>
                    <a:pt x="402" y="939"/>
                  </a:cubicBezTo>
                  <a:cubicBezTo>
                    <a:pt x="443" y="939"/>
                    <a:pt x="489" y="929"/>
                    <a:pt x="539" y="907"/>
                  </a:cubicBezTo>
                  <a:lnTo>
                    <a:pt x="606" y="907"/>
                  </a:lnTo>
                  <a:cubicBezTo>
                    <a:pt x="942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9"/>
            <p:cNvSpPr/>
            <p:nvPr/>
          </p:nvSpPr>
          <p:spPr>
            <a:xfrm>
              <a:off x="6199425" y="935475"/>
              <a:ext cx="24775" cy="22375"/>
            </a:xfrm>
            <a:custGeom>
              <a:avLst/>
              <a:gdLst/>
              <a:ahLst/>
              <a:cxnLst/>
              <a:rect l="l" t="t" r="r" b="b"/>
              <a:pathLst>
                <a:path w="991" h="895" extrusionOk="0">
                  <a:moveTo>
                    <a:pt x="444" y="1"/>
                  </a:moveTo>
                  <a:cubicBezTo>
                    <a:pt x="351" y="1"/>
                    <a:pt x="263" y="44"/>
                    <a:pt x="192" y="150"/>
                  </a:cubicBezTo>
                  <a:cubicBezTo>
                    <a:pt x="0" y="462"/>
                    <a:pt x="427" y="895"/>
                    <a:pt x="722" y="895"/>
                  </a:cubicBezTo>
                  <a:cubicBezTo>
                    <a:pt x="840" y="895"/>
                    <a:pt x="937" y="826"/>
                    <a:pt x="965" y="654"/>
                  </a:cubicBezTo>
                  <a:lnTo>
                    <a:pt x="965" y="620"/>
                  </a:lnTo>
                  <a:cubicBezTo>
                    <a:pt x="990" y="347"/>
                    <a:pt x="703" y="1"/>
                    <a:pt x="4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9"/>
            <p:cNvSpPr/>
            <p:nvPr/>
          </p:nvSpPr>
          <p:spPr>
            <a:xfrm>
              <a:off x="6121050" y="1316650"/>
              <a:ext cx="25100" cy="21875"/>
            </a:xfrm>
            <a:custGeom>
              <a:avLst/>
              <a:gdLst/>
              <a:ahLst/>
              <a:cxnLst/>
              <a:rect l="l" t="t" r="r" b="b"/>
              <a:pathLst>
                <a:path w="1004" h="875" extrusionOk="0">
                  <a:moveTo>
                    <a:pt x="268" y="0"/>
                  </a:moveTo>
                  <a:cubicBezTo>
                    <a:pt x="132" y="0"/>
                    <a:pt x="21" y="75"/>
                    <a:pt x="0" y="262"/>
                  </a:cubicBezTo>
                  <a:cubicBezTo>
                    <a:pt x="0" y="262"/>
                    <a:pt x="0" y="296"/>
                    <a:pt x="0" y="296"/>
                  </a:cubicBezTo>
                  <a:cubicBezTo>
                    <a:pt x="0" y="559"/>
                    <a:pt x="291" y="875"/>
                    <a:pt x="556" y="875"/>
                  </a:cubicBezTo>
                  <a:cubicBezTo>
                    <a:pt x="662" y="875"/>
                    <a:pt x="763" y="824"/>
                    <a:pt x="840" y="699"/>
                  </a:cubicBezTo>
                  <a:cubicBezTo>
                    <a:pt x="1003" y="374"/>
                    <a:pt x="572" y="0"/>
                    <a:pt x="26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9"/>
            <p:cNvSpPr/>
            <p:nvPr/>
          </p:nvSpPr>
          <p:spPr>
            <a:xfrm>
              <a:off x="6197500" y="1345200"/>
              <a:ext cx="25075" cy="21425"/>
            </a:xfrm>
            <a:custGeom>
              <a:avLst/>
              <a:gdLst/>
              <a:ahLst/>
              <a:cxnLst/>
              <a:rect l="l" t="t" r="r" b="b"/>
              <a:pathLst>
                <a:path w="1003" h="857" extrusionOk="0">
                  <a:moveTo>
                    <a:pt x="256" y="0"/>
                  </a:moveTo>
                  <a:cubicBezTo>
                    <a:pt x="119" y="0"/>
                    <a:pt x="11" y="74"/>
                    <a:pt x="1" y="263"/>
                  </a:cubicBezTo>
                  <a:cubicBezTo>
                    <a:pt x="1" y="263"/>
                    <a:pt x="1" y="296"/>
                    <a:pt x="1" y="330"/>
                  </a:cubicBezTo>
                  <a:cubicBezTo>
                    <a:pt x="1" y="585"/>
                    <a:pt x="273" y="856"/>
                    <a:pt x="530" y="856"/>
                  </a:cubicBezTo>
                  <a:cubicBezTo>
                    <a:pt x="645" y="856"/>
                    <a:pt x="757" y="801"/>
                    <a:pt x="841" y="666"/>
                  </a:cubicBezTo>
                  <a:cubicBezTo>
                    <a:pt x="1003" y="365"/>
                    <a:pt x="559" y="0"/>
                    <a:pt x="2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9"/>
            <p:cNvSpPr/>
            <p:nvPr/>
          </p:nvSpPr>
          <p:spPr>
            <a:xfrm>
              <a:off x="5989675" y="1318700"/>
              <a:ext cx="30575" cy="22425"/>
            </a:xfrm>
            <a:custGeom>
              <a:avLst/>
              <a:gdLst/>
              <a:ahLst/>
              <a:cxnLst/>
              <a:rect l="l" t="t" r="r" b="b"/>
              <a:pathLst>
                <a:path w="1223" h="897" extrusionOk="0">
                  <a:moveTo>
                    <a:pt x="631" y="1"/>
                  </a:moveTo>
                  <a:cubicBezTo>
                    <a:pt x="185" y="1"/>
                    <a:pt x="1" y="897"/>
                    <a:pt x="457" y="897"/>
                  </a:cubicBezTo>
                  <a:cubicBezTo>
                    <a:pt x="485" y="897"/>
                    <a:pt x="516" y="893"/>
                    <a:pt x="550" y="886"/>
                  </a:cubicBezTo>
                  <a:lnTo>
                    <a:pt x="617" y="886"/>
                  </a:lnTo>
                  <a:cubicBezTo>
                    <a:pt x="953" y="785"/>
                    <a:pt x="1222" y="113"/>
                    <a:pt x="718" y="12"/>
                  </a:cubicBezTo>
                  <a:cubicBezTo>
                    <a:pt x="688" y="4"/>
                    <a:pt x="659" y="1"/>
                    <a:pt x="6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9"/>
            <p:cNvSpPr/>
            <p:nvPr/>
          </p:nvSpPr>
          <p:spPr>
            <a:xfrm>
              <a:off x="5902825" y="1243225"/>
              <a:ext cx="25600" cy="19925"/>
            </a:xfrm>
            <a:custGeom>
              <a:avLst/>
              <a:gdLst/>
              <a:ahLst/>
              <a:cxnLst/>
              <a:rect l="l" t="t" r="r" b="b"/>
              <a:pathLst>
                <a:path w="1024" h="797" extrusionOk="0">
                  <a:moveTo>
                    <a:pt x="399" y="0"/>
                  </a:moveTo>
                  <a:cubicBezTo>
                    <a:pt x="240" y="0"/>
                    <a:pt x="100" y="80"/>
                    <a:pt x="58" y="275"/>
                  </a:cubicBezTo>
                  <a:cubicBezTo>
                    <a:pt x="1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cubicBezTo>
                    <a:pt x="966" y="409"/>
                    <a:pt x="966" y="376"/>
                    <a:pt x="966" y="376"/>
                  </a:cubicBezTo>
                  <a:cubicBezTo>
                    <a:pt x="887" y="159"/>
                    <a:pt x="624" y="0"/>
                    <a:pt x="39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9"/>
            <p:cNvSpPr/>
            <p:nvPr/>
          </p:nvSpPr>
          <p:spPr>
            <a:xfrm>
              <a:off x="6200025" y="1262525"/>
              <a:ext cx="29325" cy="23050"/>
            </a:xfrm>
            <a:custGeom>
              <a:avLst/>
              <a:gdLst/>
              <a:ahLst/>
              <a:cxnLst/>
              <a:rect l="l" t="t" r="r" b="b"/>
              <a:pathLst>
                <a:path w="1173" h="922" extrusionOk="0">
                  <a:moveTo>
                    <a:pt x="709" y="1"/>
                  </a:moveTo>
                  <a:cubicBezTo>
                    <a:pt x="687" y="1"/>
                    <a:pt x="664" y="3"/>
                    <a:pt x="639" y="7"/>
                  </a:cubicBezTo>
                  <a:lnTo>
                    <a:pt x="572" y="7"/>
                  </a:lnTo>
                  <a:cubicBezTo>
                    <a:pt x="236" y="142"/>
                    <a:pt x="0" y="847"/>
                    <a:pt x="505" y="915"/>
                  </a:cubicBezTo>
                  <a:cubicBezTo>
                    <a:pt x="528" y="919"/>
                    <a:pt x="551" y="921"/>
                    <a:pt x="573" y="921"/>
                  </a:cubicBezTo>
                  <a:cubicBezTo>
                    <a:pt x="1034" y="921"/>
                    <a:pt x="1173" y="1"/>
                    <a:pt x="70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9"/>
            <p:cNvSpPr/>
            <p:nvPr/>
          </p:nvSpPr>
          <p:spPr>
            <a:xfrm>
              <a:off x="5983450" y="1385425"/>
              <a:ext cx="25600" cy="19500"/>
            </a:xfrm>
            <a:custGeom>
              <a:avLst/>
              <a:gdLst/>
              <a:ahLst/>
              <a:cxnLst/>
              <a:rect l="l" t="t" r="r" b="b"/>
              <a:pathLst>
                <a:path w="1024" h="780" extrusionOk="0">
                  <a:moveTo>
                    <a:pt x="412" y="1"/>
                  </a:moveTo>
                  <a:cubicBezTo>
                    <a:pt x="190" y="1"/>
                    <a:pt x="0" y="115"/>
                    <a:pt x="60" y="368"/>
                  </a:cubicBezTo>
                  <a:lnTo>
                    <a:pt x="60" y="435"/>
                  </a:lnTo>
                  <a:cubicBezTo>
                    <a:pt x="157" y="630"/>
                    <a:pt x="423" y="779"/>
                    <a:pt x="643" y="779"/>
                  </a:cubicBezTo>
                  <a:cubicBezTo>
                    <a:pt x="803" y="779"/>
                    <a:pt x="939" y="700"/>
                    <a:pt x="967" y="502"/>
                  </a:cubicBezTo>
                  <a:cubicBezTo>
                    <a:pt x="1023" y="183"/>
                    <a:pt x="692" y="1"/>
                    <a:pt x="4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9"/>
            <p:cNvSpPr/>
            <p:nvPr/>
          </p:nvSpPr>
          <p:spPr>
            <a:xfrm>
              <a:off x="6052600" y="1235800"/>
              <a:ext cx="34400" cy="18025"/>
            </a:xfrm>
            <a:custGeom>
              <a:avLst/>
              <a:gdLst/>
              <a:ahLst/>
              <a:cxnLst/>
              <a:rect l="l" t="t" r="r" b="b"/>
              <a:pathLst>
                <a:path w="1376" h="721" extrusionOk="0">
                  <a:moveTo>
                    <a:pt x="860" y="1"/>
                  </a:moveTo>
                  <a:cubicBezTo>
                    <a:pt x="478" y="1"/>
                    <a:pt x="1" y="408"/>
                    <a:pt x="386" y="639"/>
                  </a:cubicBezTo>
                  <a:lnTo>
                    <a:pt x="453" y="673"/>
                  </a:lnTo>
                  <a:cubicBezTo>
                    <a:pt x="518" y="705"/>
                    <a:pt x="594" y="720"/>
                    <a:pt x="673" y="720"/>
                  </a:cubicBezTo>
                  <a:cubicBezTo>
                    <a:pt x="1002" y="720"/>
                    <a:pt x="1376" y="460"/>
                    <a:pt x="1159" y="135"/>
                  </a:cubicBezTo>
                  <a:cubicBezTo>
                    <a:pt x="1087" y="40"/>
                    <a:pt x="978" y="1"/>
                    <a:pt x="8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9"/>
            <p:cNvSpPr/>
            <p:nvPr/>
          </p:nvSpPr>
          <p:spPr>
            <a:xfrm>
              <a:off x="6006275" y="1143500"/>
              <a:ext cx="34600" cy="18650"/>
            </a:xfrm>
            <a:custGeom>
              <a:avLst/>
              <a:gdLst/>
              <a:ahLst/>
              <a:cxnLst/>
              <a:rect l="l" t="t" r="r" b="b"/>
              <a:pathLst>
                <a:path w="1384" h="746" extrusionOk="0">
                  <a:moveTo>
                    <a:pt x="877" y="0"/>
                  </a:moveTo>
                  <a:cubicBezTo>
                    <a:pt x="493" y="0"/>
                    <a:pt x="1" y="434"/>
                    <a:pt x="390" y="668"/>
                  </a:cubicBezTo>
                  <a:lnTo>
                    <a:pt x="457" y="701"/>
                  </a:lnTo>
                  <a:cubicBezTo>
                    <a:pt x="518" y="732"/>
                    <a:pt x="589" y="746"/>
                    <a:pt x="662" y="746"/>
                  </a:cubicBezTo>
                  <a:cubicBezTo>
                    <a:pt x="995" y="746"/>
                    <a:pt x="1383" y="460"/>
                    <a:pt x="1163" y="130"/>
                  </a:cubicBezTo>
                  <a:cubicBezTo>
                    <a:pt x="1094" y="38"/>
                    <a:pt x="990" y="0"/>
                    <a:pt x="87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9"/>
            <p:cNvSpPr/>
            <p:nvPr/>
          </p:nvSpPr>
          <p:spPr>
            <a:xfrm>
              <a:off x="5906450" y="1408675"/>
              <a:ext cx="25350" cy="23100"/>
            </a:xfrm>
            <a:custGeom>
              <a:avLst/>
              <a:gdLst/>
              <a:ahLst/>
              <a:cxnLst/>
              <a:rect l="l" t="t" r="r" b="b"/>
              <a:pathLst>
                <a:path w="1014" h="924" extrusionOk="0">
                  <a:moveTo>
                    <a:pt x="499" y="0"/>
                  </a:moveTo>
                  <a:cubicBezTo>
                    <a:pt x="412" y="0"/>
                    <a:pt x="325" y="42"/>
                    <a:pt x="249" y="143"/>
                  </a:cubicBezTo>
                  <a:cubicBezTo>
                    <a:pt x="1" y="442"/>
                    <a:pt x="432" y="924"/>
                    <a:pt x="742" y="924"/>
                  </a:cubicBezTo>
                  <a:cubicBezTo>
                    <a:pt x="851" y="924"/>
                    <a:pt x="945" y="864"/>
                    <a:pt x="989" y="715"/>
                  </a:cubicBezTo>
                  <a:cubicBezTo>
                    <a:pt x="989" y="681"/>
                    <a:pt x="989" y="681"/>
                    <a:pt x="989" y="648"/>
                  </a:cubicBezTo>
                  <a:cubicBezTo>
                    <a:pt x="1014" y="371"/>
                    <a:pt x="757" y="0"/>
                    <a:pt x="49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9"/>
            <p:cNvSpPr/>
            <p:nvPr/>
          </p:nvSpPr>
          <p:spPr>
            <a:xfrm>
              <a:off x="6162525" y="854300"/>
              <a:ext cx="35575" cy="20875"/>
            </a:xfrm>
            <a:custGeom>
              <a:avLst/>
              <a:gdLst/>
              <a:ahLst/>
              <a:cxnLst/>
              <a:rect l="l" t="t" r="r" b="b"/>
              <a:pathLst>
                <a:path w="1423" h="835" extrusionOk="0">
                  <a:moveTo>
                    <a:pt x="826" y="1"/>
                  </a:moveTo>
                  <a:cubicBezTo>
                    <a:pt x="461" y="1"/>
                    <a:pt x="1" y="482"/>
                    <a:pt x="391" y="775"/>
                  </a:cubicBezTo>
                  <a:cubicBezTo>
                    <a:pt x="442" y="817"/>
                    <a:pt x="500" y="835"/>
                    <a:pt x="560" y="835"/>
                  </a:cubicBezTo>
                  <a:cubicBezTo>
                    <a:pt x="939" y="835"/>
                    <a:pt x="1422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9"/>
            <p:cNvSpPr/>
            <p:nvPr/>
          </p:nvSpPr>
          <p:spPr>
            <a:xfrm>
              <a:off x="6214525" y="1144875"/>
              <a:ext cx="24950" cy="22775"/>
            </a:xfrm>
            <a:custGeom>
              <a:avLst/>
              <a:gdLst/>
              <a:ahLst/>
              <a:cxnLst/>
              <a:rect l="l" t="t" r="r" b="b"/>
              <a:pathLst>
                <a:path w="998" h="911" extrusionOk="0">
                  <a:moveTo>
                    <a:pt x="253" y="1"/>
                  </a:moveTo>
                  <a:cubicBezTo>
                    <a:pt x="148" y="1"/>
                    <a:pt x="60" y="61"/>
                    <a:pt x="25" y="210"/>
                  </a:cubicBezTo>
                  <a:cubicBezTo>
                    <a:pt x="25" y="243"/>
                    <a:pt x="25" y="277"/>
                    <a:pt x="25" y="277"/>
                  </a:cubicBezTo>
                  <a:cubicBezTo>
                    <a:pt x="0" y="555"/>
                    <a:pt x="280" y="910"/>
                    <a:pt x="549" y="910"/>
                  </a:cubicBezTo>
                  <a:cubicBezTo>
                    <a:pt x="637" y="910"/>
                    <a:pt x="724" y="872"/>
                    <a:pt x="798" y="781"/>
                  </a:cubicBezTo>
                  <a:cubicBezTo>
                    <a:pt x="997" y="483"/>
                    <a:pt x="553" y="1"/>
                    <a:pt x="25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9"/>
            <p:cNvSpPr/>
            <p:nvPr/>
          </p:nvSpPr>
          <p:spPr>
            <a:xfrm>
              <a:off x="6023775" y="1093450"/>
              <a:ext cx="35650" cy="20575"/>
            </a:xfrm>
            <a:custGeom>
              <a:avLst/>
              <a:gdLst/>
              <a:ahLst/>
              <a:cxnLst/>
              <a:rect l="l" t="t" r="r" b="b"/>
              <a:pathLst>
                <a:path w="1426" h="823" extrusionOk="0">
                  <a:moveTo>
                    <a:pt x="873" y="0"/>
                  </a:moveTo>
                  <a:cubicBezTo>
                    <a:pt x="476" y="0"/>
                    <a:pt x="1" y="733"/>
                    <a:pt x="530" y="821"/>
                  </a:cubicBezTo>
                  <a:lnTo>
                    <a:pt x="598" y="821"/>
                  </a:lnTo>
                  <a:cubicBezTo>
                    <a:pt x="609" y="822"/>
                    <a:pt x="620" y="823"/>
                    <a:pt x="631" y="823"/>
                  </a:cubicBezTo>
                  <a:cubicBezTo>
                    <a:pt x="995" y="823"/>
                    <a:pt x="1426" y="309"/>
                    <a:pt x="1035" y="48"/>
                  </a:cubicBezTo>
                  <a:cubicBezTo>
                    <a:pt x="984" y="15"/>
                    <a:pt x="930" y="0"/>
                    <a:pt x="8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9"/>
            <p:cNvSpPr/>
            <p:nvPr/>
          </p:nvSpPr>
          <p:spPr>
            <a:xfrm>
              <a:off x="6189425" y="1023000"/>
              <a:ext cx="25000" cy="23975"/>
            </a:xfrm>
            <a:custGeom>
              <a:avLst/>
              <a:gdLst/>
              <a:ahLst/>
              <a:cxnLst/>
              <a:rect l="l" t="t" r="r" b="b"/>
              <a:pathLst>
                <a:path w="1000" h="959" extrusionOk="0">
                  <a:moveTo>
                    <a:pt x="525" y="1"/>
                  </a:moveTo>
                  <a:cubicBezTo>
                    <a:pt x="462" y="1"/>
                    <a:pt x="395" y="24"/>
                    <a:pt x="324" y="77"/>
                  </a:cubicBezTo>
                  <a:cubicBezTo>
                    <a:pt x="1" y="292"/>
                    <a:pt x="302" y="959"/>
                    <a:pt x="625" y="959"/>
                  </a:cubicBezTo>
                  <a:cubicBezTo>
                    <a:pt x="705" y="959"/>
                    <a:pt x="787" y="917"/>
                    <a:pt x="861" y="816"/>
                  </a:cubicBezTo>
                  <a:cubicBezTo>
                    <a:pt x="861" y="816"/>
                    <a:pt x="861" y="783"/>
                    <a:pt x="861" y="783"/>
                  </a:cubicBezTo>
                  <a:cubicBezTo>
                    <a:pt x="1000" y="506"/>
                    <a:pt x="819" y="1"/>
                    <a:pt x="5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9"/>
            <p:cNvSpPr/>
            <p:nvPr/>
          </p:nvSpPr>
          <p:spPr>
            <a:xfrm>
              <a:off x="6140750" y="1082575"/>
              <a:ext cx="25750" cy="24150"/>
            </a:xfrm>
            <a:custGeom>
              <a:avLst/>
              <a:gdLst/>
              <a:ahLst/>
              <a:cxnLst/>
              <a:rect l="l" t="t" r="r" b="b"/>
              <a:pathLst>
                <a:path w="1030" h="966" extrusionOk="0">
                  <a:moveTo>
                    <a:pt x="533" y="1"/>
                  </a:moveTo>
                  <a:cubicBezTo>
                    <a:pt x="467" y="1"/>
                    <a:pt x="395" y="25"/>
                    <a:pt x="321" y="80"/>
                  </a:cubicBezTo>
                  <a:cubicBezTo>
                    <a:pt x="1" y="321"/>
                    <a:pt x="339" y="965"/>
                    <a:pt x="643" y="965"/>
                  </a:cubicBezTo>
                  <a:cubicBezTo>
                    <a:pt x="721" y="965"/>
                    <a:pt x="797" y="923"/>
                    <a:pt x="859" y="819"/>
                  </a:cubicBezTo>
                  <a:lnTo>
                    <a:pt x="893" y="752"/>
                  </a:lnTo>
                  <a:cubicBezTo>
                    <a:pt x="1030" y="478"/>
                    <a:pt x="831" y="1"/>
                    <a:pt x="53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9"/>
            <p:cNvSpPr/>
            <p:nvPr/>
          </p:nvSpPr>
          <p:spPr>
            <a:xfrm>
              <a:off x="5945775" y="1208025"/>
              <a:ext cx="36150" cy="20400"/>
            </a:xfrm>
            <a:custGeom>
              <a:avLst/>
              <a:gdLst/>
              <a:ahLst/>
              <a:cxnLst/>
              <a:rect l="l" t="t" r="r" b="b"/>
              <a:pathLst>
                <a:path w="1446" h="816" extrusionOk="0">
                  <a:moveTo>
                    <a:pt x="856" y="1"/>
                  </a:moveTo>
                  <a:cubicBezTo>
                    <a:pt x="489" y="1"/>
                    <a:pt x="1" y="450"/>
                    <a:pt x="390" y="742"/>
                  </a:cubicBezTo>
                  <a:cubicBezTo>
                    <a:pt x="453" y="794"/>
                    <a:pt x="523" y="816"/>
                    <a:pt x="595" y="816"/>
                  </a:cubicBezTo>
                  <a:cubicBezTo>
                    <a:pt x="990" y="816"/>
                    <a:pt x="1445" y="145"/>
                    <a:pt x="962" y="3"/>
                  </a:cubicBezTo>
                  <a:lnTo>
                    <a:pt x="894" y="3"/>
                  </a:lnTo>
                  <a:cubicBezTo>
                    <a:pt x="882" y="1"/>
                    <a:pt x="869" y="1"/>
                    <a:pt x="8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9"/>
            <p:cNvSpPr/>
            <p:nvPr/>
          </p:nvSpPr>
          <p:spPr>
            <a:xfrm>
              <a:off x="5998600" y="14279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268" y="0"/>
                  </a:moveTo>
                  <a:cubicBezTo>
                    <a:pt x="155" y="0"/>
                    <a:pt x="61" y="61"/>
                    <a:pt x="25" y="215"/>
                  </a:cubicBezTo>
                  <a:lnTo>
                    <a:pt x="25" y="282"/>
                  </a:lnTo>
                  <a:cubicBezTo>
                    <a:pt x="0" y="555"/>
                    <a:pt x="269" y="901"/>
                    <a:pt x="533" y="901"/>
                  </a:cubicBezTo>
                  <a:cubicBezTo>
                    <a:pt x="626" y="901"/>
                    <a:pt x="719" y="858"/>
                    <a:pt x="798" y="752"/>
                  </a:cubicBezTo>
                  <a:cubicBezTo>
                    <a:pt x="1019" y="457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9"/>
            <p:cNvSpPr/>
            <p:nvPr/>
          </p:nvSpPr>
          <p:spPr>
            <a:xfrm>
              <a:off x="5924825" y="140825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80" y="0"/>
                  </a:moveTo>
                  <a:cubicBezTo>
                    <a:pt x="480" y="0"/>
                    <a:pt x="1" y="717"/>
                    <a:pt x="523" y="833"/>
                  </a:cubicBezTo>
                  <a:lnTo>
                    <a:pt x="556" y="833"/>
                  </a:lnTo>
                  <a:cubicBezTo>
                    <a:pt x="568" y="834"/>
                    <a:pt x="580" y="834"/>
                    <a:pt x="592" y="834"/>
                  </a:cubicBezTo>
                  <a:cubicBezTo>
                    <a:pt x="959" y="834"/>
                    <a:pt x="1451" y="352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9"/>
            <p:cNvSpPr/>
            <p:nvPr/>
          </p:nvSpPr>
          <p:spPr>
            <a:xfrm>
              <a:off x="6137250" y="1137125"/>
              <a:ext cx="24775" cy="22400"/>
            </a:xfrm>
            <a:custGeom>
              <a:avLst/>
              <a:gdLst/>
              <a:ahLst/>
              <a:cxnLst/>
              <a:rect l="l" t="t" r="r" b="b"/>
              <a:pathLst>
                <a:path w="991" h="896" extrusionOk="0">
                  <a:moveTo>
                    <a:pt x="443" y="1"/>
                  </a:moveTo>
                  <a:cubicBezTo>
                    <a:pt x="351" y="1"/>
                    <a:pt x="263" y="44"/>
                    <a:pt x="192" y="150"/>
                  </a:cubicBezTo>
                  <a:cubicBezTo>
                    <a:pt x="0" y="462"/>
                    <a:pt x="427" y="895"/>
                    <a:pt x="722" y="895"/>
                  </a:cubicBezTo>
                  <a:cubicBezTo>
                    <a:pt x="840" y="895"/>
                    <a:pt x="937" y="826"/>
                    <a:pt x="965" y="654"/>
                  </a:cubicBezTo>
                  <a:cubicBezTo>
                    <a:pt x="965" y="654"/>
                    <a:pt x="965" y="620"/>
                    <a:pt x="965" y="620"/>
                  </a:cubicBezTo>
                  <a:cubicBezTo>
                    <a:pt x="990" y="347"/>
                    <a:pt x="703" y="1"/>
                    <a:pt x="4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9"/>
            <p:cNvSpPr/>
            <p:nvPr/>
          </p:nvSpPr>
          <p:spPr>
            <a:xfrm>
              <a:off x="5940800" y="1271050"/>
              <a:ext cx="25450" cy="22400"/>
            </a:xfrm>
            <a:custGeom>
              <a:avLst/>
              <a:gdLst/>
              <a:ahLst/>
              <a:cxnLst/>
              <a:rect l="l" t="t" r="r" b="b"/>
              <a:pathLst>
                <a:path w="1018" h="896" extrusionOk="0">
                  <a:moveTo>
                    <a:pt x="486" y="1"/>
                  </a:moveTo>
                  <a:cubicBezTo>
                    <a:pt x="388" y="1"/>
                    <a:pt x="294" y="50"/>
                    <a:pt x="220" y="170"/>
                  </a:cubicBezTo>
                  <a:cubicBezTo>
                    <a:pt x="1" y="462"/>
                    <a:pt x="433" y="895"/>
                    <a:pt x="740" y="895"/>
                  </a:cubicBezTo>
                  <a:cubicBezTo>
                    <a:pt x="857" y="895"/>
                    <a:pt x="956" y="832"/>
                    <a:pt x="993" y="674"/>
                  </a:cubicBezTo>
                  <a:lnTo>
                    <a:pt x="993" y="607"/>
                  </a:lnTo>
                  <a:cubicBezTo>
                    <a:pt x="1017" y="339"/>
                    <a:pt x="741" y="1"/>
                    <a:pt x="48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9"/>
            <p:cNvSpPr/>
            <p:nvPr/>
          </p:nvSpPr>
          <p:spPr>
            <a:xfrm>
              <a:off x="6042525" y="1400550"/>
              <a:ext cx="25750" cy="24450"/>
            </a:xfrm>
            <a:custGeom>
              <a:avLst/>
              <a:gdLst/>
              <a:ahLst/>
              <a:cxnLst/>
              <a:rect l="l" t="t" r="r" b="b"/>
              <a:pathLst>
                <a:path w="1030" h="978" extrusionOk="0">
                  <a:moveTo>
                    <a:pt x="543" y="1"/>
                  </a:moveTo>
                  <a:cubicBezTo>
                    <a:pt x="483" y="1"/>
                    <a:pt x="419" y="20"/>
                    <a:pt x="352" y="65"/>
                  </a:cubicBezTo>
                  <a:cubicBezTo>
                    <a:pt x="0" y="282"/>
                    <a:pt x="345" y="977"/>
                    <a:pt x="651" y="977"/>
                  </a:cubicBezTo>
                  <a:cubicBezTo>
                    <a:pt x="725" y="977"/>
                    <a:pt x="797" y="936"/>
                    <a:pt x="856" y="838"/>
                  </a:cubicBezTo>
                  <a:cubicBezTo>
                    <a:pt x="856" y="838"/>
                    <a:pt x="856" y="805"/>
                    <a:pt x="889" y="771"/>
                  </a:cubicBezTo>
                  <a:cubicBezTo>
                    <a:pt x="1030" y="491"/>
                    <a:pt x="843" y="1"/>
                    <a:pt x="5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9"/>
            <p:cNvSpPr/>
            <p:nvPr/>
          </p:nvSpPr>
          <p:spPr>
            <a:xfrm>
              <a:off x="5995400" y="1375050"/>
              <a:ext cx="25775" cy="24075"/>
            </a:xfrm>
            <a:custGeom>
              <a:avLst/>
              <a:gdLst/>
              <a:ahLst/>
              <a:cxnLst/>
              <a:rect l="l" t="t" r="r" b="b"/>
              <a:pathLst>
                <a:path w="1031" h="963" extrusionOk="0">
                  <a:moveTo>
                    <a:pt x="525" y="1"/>
                  </a:moveTo>
                  <a:cubicBezTo>
                    <a:pt x="461" y="1"/>
                    <a:pt x="392" y="24"/>
                    <a:pt x="321" y="77"/>
                  </a:cubicBezTo>
                  <a:cubicBezTo>
                    <a:pt x="0" y="317"/>
                    <a:pt x="339" y="962"/>
                    <a:pt x="643" y="962"/>
                  </a:cubicBezTo>
                  <a:cubicBezTo>
                    <a:pt x="721" y="962"/>
                    <a:pt x="797" y="919"/>
                    <a:pt x="859" y="816"/>
                  </a:cubicBezTo>
                  <a:cubicBezTo>
                    <a:pt x="859" y="816"/>
                    <a:pt x="892" y="783"/>
                    <a:pt x="892" y="783"/>
                  </a:cubicBezTo>
                  <a:cubicBezTo>
                    <a:pt x="1031" y="506"/>
                    <a:pt x="827" y="1"/>
                    <a:pt x="5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9"/>
            <p:cNvSpPr/>
            <p:nvPr/>
          </p:nvSpPr>
          <p:spPr>
            <a:xfrm>
              <a:off x="5897050" y="1127375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6" y="0"/>
                  </a:moveTo>
                  <a:cubicBezTo>
                    <a:pt x="489" y="0"/>
                    <a:pt x="1" y="449"/>
                    <a:pt x="390" y="742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2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9"/>
            <p:cNvSpPr/>
            <p:nvPr/>
          </p:nvSpPr>
          <p:spPr>
            <a:xfrm>
              <a:off x="6089325" y="1134300"/>
              <a:ext cx="24650" cy="22900"/>
            </a:xfrm>
            <a:custGeom>
              <a:avLst/>
              <a:gdLst/>
              <a:ahLst/>
              <a:cxnLst/>
              <a:rect l="l" t="t" r="r" b="b"/>
              <a:pathLst>
                <a:path w="986" h="916" extrusionOk="0">
                  <a:moveTo>
                    <a:pt x="266" y="0"/>
                  </a:moveTo>
                  <a:cubicBezTo>
                    <a:pt x="155" y="0"/>
                    <a:pt x="62" y="65"/>
                    <a:pt x="26" y="229"/>
                  </a:cubicBezTo>
                  <a:cubicBezTo>
                    <a:pt x="26" y="229"/>
                    <a:pt x="26" y="263"/>
                    <a:pt x="26" y="296"/>
                  </a:cubicBezTo>
                  <a:cubicBezTo>
                    <a:pt x="1" y="569"/>
                    <a:pt x="269" y="916"/>
                    <a:pt x="520" y="916"/>
                  </a:cubicBezTo>
                  <a:cubicBezTo>
                    <a:pt x="608" y="916"/>
                    <a:pt x="695" y="872"/>
                    <a:pt x="765" y="767"/>
                  </a:cubicBezTo>
                  <a:cubicBezTo>
                    <a:pt x="986" y="473"/>
                    <a:pt x="56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9"/>
            <p:cNvSpPr/>
            <p:nvPr/>
          </p:nvSpPr>
          <p:spPr>
            <a:xfrm>
              <a:off x="6178625" y="1005725"/>
              <a:ext cx="36225" cy="20925"/>
            </a:xfrm>
            <a:custGeom>
              <a:avLst/>
              <a:gdLst/>
              <a:ahLst/>
              <a:cxnLst/>
              <a:rect l="l" t="t" r="r" b="b"/>
              <a:pathLst>
                <a:path w="1449" h="837" extrusionOk="0">
                  <a:moveTo>
                    <a:pt x="872" y="1"/>
                  </a:moveTo>
                  <a:cubicBezTo>
                    <a:pt x="473" y="1"/>
                    <a:pt x="1" y="691"/>
                    <a:pt x="520" y="835"/>
                  </a:cubicBezTo>
                  <a:lnTo>
                    <a:pt x="554" y="835"/>
                  </a:lnTo>
                  <a:cubicBezTo>
                    <a:pt x="566" y="836"/>
                    <a:pt x="578" y="837"/>
                    <a:pt x="590" y="837"/>
                  </a:cubicBezTo>
                  <a:cubicBezTo>
                    <a:pt x="957" y="837"/>
                    <a:pt x="1449" y="355"/>
                    <a:pt x="1058" y="62"/>
                  </a:cubicBezTo>
                  <a:cubicBezTo>
                    <a:pt x="1001" y="19"/>
                    <a:pt x="938" y="1"/>
                    <a:pt x="8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9"/>
            <p:cNvSpPr/>
            <p:nvPr/>
          </p:nvSpPr>
          <p:spPr>
            <a:xfrm>
              <a:off x="5906800" y="1483600"/>
              <a:ext cx="32025" cy="22525"/>
            </a:xfrm>
            <a:custGeom>
              <a:avLst/>
              <a:gdLst/>
              <a:ahLst/>
              <a:cxnLst/>
              <a:rect l="l" t="t" r="r" b="b"/>
              <a:pathLst>
                <a:path w="1281" h="901" extrusionOk="0">
                  <a:moveTo>
                    <a:pt x="789" y="0"/>
                  </a:moveTo>
                  <a:cubicBezTo>
                    <a:pt x="773" y="0"/>
                    <a:pt x="757" y="1"/>
                    <a:pt x="739" y="3"/>
                  </a:cubicBezTo>
                  <a:lnTo>
                    <a:pt x="672" y="3"/>
                  </a:lnTo>
                  <a:cubicBezTo>
                    <a:pt x="303" y="104"/>
                    <a:pt x="0" y="743"/>
                    <a:pt x="471" y="877"/>
                  </a:cubicBezTo>
                  <a:cubicBezTo>
                    <a:pt x="514" y="893"/>
                    <a:pt x="557" y="901"/>
                    <a:pt x="597" y="901"/>
                  </a:cubicBezTo>
                  <a:cubicBezTo>
                    <a:pt x="1042" y="901"/>
                    <a:pt x="1280" y="0"/>
                    <a:pt x="78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9"/>
            <p:cNvSpPr/>
            <p:nvPr/>
          </p:nvSpPr>
          <p:spPr>
            <a:xfrm>
              <a:off x="6023550" y="1268575"/>
              <a:ext cx="26100" cy="24325"/>
            </a:xfrm>
            <a:custGeom>
              <a:avLst/>
              <a:gdLst/>
              <a:ahLst/>
              <a:cxnLst/>
              <a:rect l="l" t="t" r="r" b="b"/>
              <a:pathLst>
                <a:path w="1044" h="973" extrusionOk="0">
                  <a:moveTo>
                    <a:pt x="539" y="0"/>
                  </a:moveTo>
                  <a:cubicBezTo>
                    <a:pt x="20" y="0"/>
                    <a:pt x="1" y="973"/>
                    <a:pt x="405" y="973"/>
                  </a:cubicBezTo>
                  <a:cubicBezTo>
                    <a:pt x="446" y="973"/>
                    <a:pt x="491" y="963"/>
                    <a:pt x="539" y="941"/>
                  </a:cubicBezTo>
                  <a:lnTo>
                    <a:pt x="607" y="908"/>
                  </a:lnTo>
                  <a:cubicBezTo>
                    <a:pt x="943" y="740"/>
                    <a:pt x="1044" y="34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9"/>
            <p:cNvSpPr/>
            <p:nvPr/>
          </p:nvSpPr>
          <p:spPr>
            <a:xfrm>
              <a:off x="6029450" y="1423850"/>
              <a:ext cx="31450" cy="22325"/>
            </a:xfrm>
            <a:custGeom>
              <a:avLst/>
              <a:gdLst/>
              <a:ahLst/>
              <a:cxnLst/>
              <a:rect l="l" t="t" r="r" b="b"/>
              <a:pathLst>
                <a:path w="1258" h="893" extrusionOk="0">
                  <a:moveTo>
                    <a:pt x="781" y="0"/>
                  </a:moveTo>
                  <a:cubicBezTo>
                    <a:pt x="758" y="0"/>
                    <a:pt x="733" y="3"/>
                    <a:pt x="707" y="7"/>
                  </a:cubicBezTo>
                  <a:lnTo>
                    <a:pt x="673" y="7"/>
                  </a:lnTo>
                  <a:cubicBezTo>
                    <a:pt x="303" y="74"/>
                    <a:pt x="1" y="746"/>
                    <a:pt x="471" y="881"/>
                  </a:cubicBezTo>
                  <a:cubicBezTo>
                    <a:pt x="504" y="889"/>
                    <a:pt x="536" y="892"/>
                    <a:pt x="567" y="892"/>
                  </a:cubicBezTo>
                  <a:cubicBezTo>
                    <a:pt x="1047" y="892"/>
                    <a:pt x="1257" y="0"/>
                    <a:pt x="7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9"/>
            <p:cNvSpPr/>
            <p:nvPr/>
          </p:nvSpPr>
          <p:spPr>
            <a:xfrm>
              <a:off x="6065600" y="1225225"/>
              <a:ext cx="25125" cy="22275"/>
            </a:xfrm>
            <a:custGeom>
              <a:avLst/>
              <a:gdLst/>
              <a:ahLst/>
              <a:cxnLst/>
              <a:rect l="l" t="t" r="r" b="b"/>
              <a:pathLst>
                <a:path w="1005" h="891" extrusionOk="0">
                  <a:moveTo>
                    <a:pt x="270" y="1"/>
                  </a:moveTo>
                  <a:cubicBezTo>
                    <a:pt x="143" y="1"/>
                    <a:pt x="44" y="73"/>
                    <a:pt x="34" y="256"/>
                  </a:cubicBezTo>
                  <a:cubicBezTo>
                    <a:pt x="0" y="289"/>
                    <a:pt x="0" y="289"/>
                    <a:pt x="34" y="323"/>
                  </a:cubicBezTo>
                  <a:cubicBezTo>
                    <a:pt x="34" y="582"/>
                    <a:pt x="297" y="890"/>
                    <a:pt x="548" y="890"/>
                  </a:cubicBezTo>
                  <a:cubicBezTo>
                    <a:pt x="655" y="890"/>
                    <a:pt x="760" y="834"/>
                    <a:pt x="840" y="693"/>
                  </a:cubicBezTo>
                  <a:cubicBezTo>
                    <a:pt x="1005" y="387"/>
                    <a:pt x="563" y="1"/>
                    <a:pt x="27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9"/>
            <p:cNvSpPr/>
            <p:nvPr/>
          </p:nvSpPr>
          <p:spPr>
            <a:xfrm>
              <a:off x="6089125" y="1038500"/>
              <a:ext cx="25650" cy="21400"/>
            </a:xfrm>
            <a:custGeom>
              <a:avLst/>
              <a:gdLst/>
              <a:ahLst/>
              <a:cxnLst/>
              <a:rect l="l" t="t" r="r" b="b"/>
              <a:pathLst>
                <a:path w="1026" h="856" extrusionOk="0">
                  <a:moveTo>
                    <a:pt x="277" y="1"/>
                  </a:moveTo>
                  <a:cubicBezTo>
                    <a:pt x="136" y="1"/>
                    <a:pt x="21" y="75"/>
                    <a:pt x="0" y="263"/>
                  </a:cubicBezTo>
                  <a:lnTo>
                    <a:pt x="0" y="297"/>
                  </a:lnTo>
                  <a:cubicBezTo>
                    <a:pt x="0" y="576"/>
                    <a:pt x="290" y="856"/>
                    <a:pt x="547" y="856"/>
                  </a:cubicBezTo>
                  <a:cubicBezTo>
                    <a:pt x="661" y="856"/>
                    <a:pt x="768" y="801"/>
                    <a:pt x="840" y="667"/>
                  </a:cubicBezTo>
                  <a:cubicBezTo>
                    <a:pt x="1026" y="366"/>
                    <a:pt x="589" y="1"/>
                    <a:pt x="27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9"/>
            <p:cNvSpPr/>
            <p:nvPr/>
          </p:nvSpPr>
          <p:spPr>
            <a:xfrm>
              <a:off x="6100600" y="1385925"/>
              <a:ext cx="30550" cy="22425"/>
            </a:xfrm>
            <a:custGeom>
              <a:avLst/>
              <a:gdLst/>
              <a:ahLst/>
              <a:cxnLst/>
              <a:rect l="l" t="t" r="r" b="b"/>
              <a:pathLst>
                <a:path w="1222" h="897" extrusionOk="0">
                  <a:moveTo>
                    <a:pt x="630" y="1"/>
                  </a:moveTo>
                  <a:cubicBezTo>
                    <a:pt x="184" y="1"/>
                    <a:pt x="0" y="896"/>
                    <a:pt x="456" y="896"/>
                  </a:cubicBezTo>
                  <a:cubicBezTo>
                    <a:pt x="485" y="896"/>
                    <a:pt x="516" y="893"/>
                    <a:pt x="549" y="885"/>
                  </a:cubicBezTo>
                  <a:lnTo>
                    <a:pt x="617" y="885"/>
                  </a:lnTo>
                  <a:cubicBezTo>
                    <a:pt x="953" y="785"/>
                    <a:pt x="1222" y="112"/>
                    <a:pt x="717" y="12"/>
                  </a:cubicBezTo>
                  <a:cubicBezTo>
                    <a:pt x="687" y="4"/>
                    <a:pt x="658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9"/>
            <p:cNvSpPr/>
            <p:nvPr/>
          </p:nvSpPr>
          <p:spPr>
            <a:xfrm>
              <a:off x="5876825" y="1370525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98" y="0"/>
                  </a:moveTo>
                  <a:cubicBezTo>
                    <a:pt x="239" y="0"/>
                    <a:pt x="98" y="82"/>
                    <a:pt x="56" y="292"/>
                  </a:cubicBezTo>
                  <a:cubicBezTo>
                    <a:pt x="0" y="610"/>
                    <a:pt x="331" y="793"/>
                    <a:pt x="611" y="793"/>
                  </a:cubicBezTo>
                  <a:cubicBezTo>
                    <a:pt x="833" y="793"/>
                    <a:pt x="1023" y="678"/>
                    <a:pt x="964" y="426"/>
                  </a:cubicBezTo>
                  <a:cubicBezTo>
                    <a:pt x="964" y="392"/>
                    <a:pt x="964" y="392"/>
                    <a:pt x="964" y="359"/>
                  </a:cubicBezTo>
                  <a:cubicBezTo>
                    <a:pt x="885" y="162"/>
                    <a:pt x="623" y="0"/>
                    <a:pt x="39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9"/>
            <p:cNvSpPr/>
            <p:nvPr/>
          </p:nvSpPr>
          <p:spPr>
            <a:xfrm>
              <a:off x="6031975" y="1274050"/>
              <a:ext cx="29025" cy="22550"/>
            </a:xfrm>
            <a:custGeom>
              <a:avLst/>
              <a:gdLst/>
              <a:ahLst/>
              <a:cxnLst/>
              <a:rect l="l" t="t" r="r" b="b"/>
              <a:pathLst>
                <a:path w="1161" h="902" extrusionOk="0">
                  <a:moveTo>
                    <a:pt x="744" y="0"/>
                  </a:moveTo>
                  <a:cubicBezTo>
                    <a:pt x="712" y="0"/>
                    <a:pt x="678" y="5"/>
                    <a:pt x="639" y="17"/>
                  </a:cubicBezTo>
                  <a:lnTo>
                    <a:pt x="572" y="17"/>
                  </a:lnTo>
                  <a:cubicBezTo>
                    <a:pt x="236" y="117"/>
                    <a:pt x="1" y="823"/>
                    <a:pt x="471" y="890"/>
                  </a:cubicBezTo>
                  <a:cubicBezTo>
                    <a:pt x="502" y="898"/>
                    <a:pt x="532" y="901"/>
                    <a:pt x="561" y="901"/>
                  </a:cubicBezTo>
                  <a:cubicBezTo>
                    <a:pt x="1023" y="901"/>
                    <a:pt x="1161" y="0"/>
                    <a:pt x="7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9"/>
            <p:cNvSpPr/>
            <p:nvPr/>
          </p:nvSpPr>
          <p:spPr>
            <a:xfrm>
              <a:off x="6104000" y="1326250"/>
              <a:ext cx="25150" cy="19700"/>
            </a:xfrm>
            <a:custGeom>
              <a:avLst/>
              <a:gdLst/>
              <a:ahLst/>
              <a:cxnLst/>
              <a:rect l="l" t="t" r="r" b="b"/>
              <a:pathLst>
                <a:path w="1006" h="788" extrusionOk="0">
                  <a:moveTo>
                    <a:pt x="423" y="1"/>
                  </a:moveTo>
                  <a:cubicBezTo>
                    <a:pt x="197" y="1"/>
                    <a:pt x="1" y="121"/>
                    <a:pt x="77" y="382"/>
                  </a:cubicBezTo>
                  <a:lnTo>
                    <a:pt x="77" y="449"/>
                  </a:lnTo>
                  <a:cubicBezTo>
                    <a:pt x="154" y="640"/>
                    <a:pt x="413" y="787"/>
                    <a:pt x="630" y="787"/>
                  </a:cubicBezTo>
                  <a:cubicBezTo>
                    <a:pt x="796" y="787"/>
                    <a:pt x="937" y="701"/>
                    <a:pt x="951" y="483"/>
                  </a:cubicBezTo>
                  <a:cubicBezTo>
                    <a:pt x="1006" y="172"/>
                    <a:pt x="693" y="1"/>
                    <a:pt x="42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9"/>
            <p:cNvSpPr/>
            <p:nvPr/>
          </p:nvSpPr>
          <p:spPr>
            <a:xfrm>
              <a:off x="6005700" y="1468075"/>
              <a:ext cx="34075" cy="18475"/>
            </a:xfrm>
            <a:custGeom>
              <a:avLst/>
              <a:gdLst/>
              <a:ahLst/>
              <a:cxnLst/>
              <a:rect l="l" t="t" r="r" b="b"/>
              <a:pathLst>
                <a:path w="1363" h="739" extrusionOk="0">
                  <a:moveTo>
                    <a:pt x="821" y="1"/>
                  </a:moveTo>
                  <a:cubicBezTo>
                    <a:pt x="457" y="1"/>
                    <a:pt x="1" y="405"/>
                    <a:pt x="380" y="658"/>
                  </a:cubicBezTo>
                  <a:lnTo>
                    <a:pt x="413" y="691"/>
                  </a:lnTo>
                  <a:cubicBezTo>
                    <a:pt x="478" y="724"/>
                    <a:pt x="556" y="739"/>
                    <a:pt x="636" y="739"/>
                  </a:cubicBezTo>
                  <a:cubicBezTo>
                    <a:pt x="973" y="739"/>
                    <a:pt x="1363" y="479"/>
                    <a:pt x="1119" y="154"/>
                  </a:cubicBezTo>
                  <a:cubicBezTo>
                    <a:pt x="1052" y="45"/>
                    <a:pt x="942" y="1"/>
                    <a:pt x="8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9"/>
            <p:cNvSpPr/>
            <p:nvPr/>
          </p:nvSpPr>
          <p:spPr>
            <a:xfrm>
              <a:off x="6123925" y="1475375"/>
              <a:ext cx="34575" cy="18675"/>
            </a:xfrm>
            <a:custGeom>
              <a:avLst/>
              <a:gdLst/>
              <a:ahLst/>
              <a:cxnLst/>
              <a:rect l="l" t="t" r="r" b="b"/>
              <a:pathLst>
                <a:path w="1383" h="747" extrusionOk="0">
                  <a:moveTo>
                    <a:pt x="876" y="1"/>
                  </a:moveTo>
                  <a:cubicBezTo>
                    <a:pt x="492" y="1"/>
                    <a:pt x="0" y="435"/>
                    <a:pt x="389" y="668"/>
                  </a:cubicBezTo>
                  <a:lnTo>
                    <a:pt x="457" y="702"/>
                  </a:lnTo>
                  <a:cubicBezTo>
                    <a:pt x="517" y="732"/>
                    <a:pt x="588" y="746"/>
                    <a:pt x="661" y="746"/>
                  </a:cubicBezTo>
                  <a:cubicBezTo>
                    <a:pt x="994" y="746"/>
                    <a:pt x="1383" y="461"/>
                    <a:pt x="1162" y="131"/>
                  </a:cubicBezTo>
                  <a:cubicBezTo>
                    <a:pt x="1093" y="39"/>
                    <a:pt x="990" y="1"/>
                    <a:pt x="8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9"/>
            <p:cNvSpPr/>
            <p:nvPr/>
          </p:nvSpPr>
          <p:spPr>
            <a:xfrm>
              <a:off x="6058325" y="1423300"/>
              <a:ext cx="25350" cy="22750"/>
            </a:xfrm>
            <a:custGeom>
              <a:avLst/>
              <a:gdLst/>
              <a:ahLst/>
              <a:cxnLst/>
              <a:rect l="l" t="t" r="r" b="b"/>
              <a:pathLst>
                <a:path w="1014" h="910" extrusionOk="0">
                  <a:moveTo>
                    <a:pt x="473" y="1"/>
                  </a:moveTo>
                  <a:cubicBezTo>
                    <a:pt x="385" y="1"/>
                    <a:pt x="298" y="39"/>
                    <a:pt x="224" y="130"/>
                  </a:cubicBezTo>
                  <a:cubicBezTo>
                    <a:pt x="0" y="428"/>
                    <a:pt x="420" y="910"/>
                    <a:pt x="721" y="910"/>
                  </a:cubicBezTo>
                  <a:cubicBezTo>
                    <a:pt x="828" y="910"/>
                    <a:pt x="919" y="850"/>
                    <a:pt x="963" y="701"/>
                  </a:cubicBezTo>
                  <a:cubicBezTo>
                    <a:pt x="963" y="668"/>
                    <a:pt x="963" y="668"/>
                    <a:pt x="963" y="634"/>
                  </a:cubicBezTo>
                  <a:cubicBezTo>
                    <a:pt x="1014" y="355"/>
                    <a:pt x="740" y="1"/>
                    <a:pt x="47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9"/>
            <p:cNvSpPr/>
            <p:nvPr/>
          </p:nvSpPr>
          <p:spPr>
            <a:xfrm>
              <a:off x="6027550" y="1386050"/>
              <a:ext cx="35925" cy="20200"/>
            </a:xfrm>
            <a:custGeom>
              <a:avLst/>
              <a:gdLst/>
              <a:ahLst/>
              <a:cxnLst/>
              <a:rect l="l" t="t" r="r" b="b"/>
              <a:pathLst>
                <a:path w="1437" h="808" extrusionOk="0">
                  <a:moveTo>
                    <a:pt x="781" y="0"/>
                  </a:moveTo>
                  <a:cubicBezTo>
                    <a:pt x="422" y="0"/>
                    <a:pt x="1" y="462"/>
                    <a:pt x="379" y="746"/>
                  </a:cubicBezTo>
                  <a:cubicBezTo>
                    <a:pt x="436" y="789"/>
                    <a:pt x="500" y="807"/>
                    <a:pt x="566" y="807"/>
                  </a:cubicBezTo>
                  <a:cubicBezTo>
                    <a:pt x="965" y="807"/>
                    <a:pt x="1437" y="122"/>
                    <a:pt x="917" y="7"/>
                  </a:cubicBezTo>
                  <a:lnTo>
                    <a:pt x="850" y="7"/>
                  </a:lnTo>
                  <a:cubicBezTo>
                    <a:pt x="827" y="2"/>
                    <a:pt x="804" y="0"/>
                    <a:pt x="7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9"/>
            <p:cNvSpPr/>
            <p:nvPr/>
          </p:nvSpPr>
          <p:spPr>
            <a:xfrm>
              <a:off x="6160750" y="1041125"/>
              <a:ext cx="25400" cy="22825"/>
            </a:xfrm>
            <a:custGeom>
              <a:avLst/>
              <a:gdLst/>
              <a:ahLst/>
              <a:cxnLst/>
              <a:rect l="l" t="t" r="r" b="b"/>
              <a:pathLst>
                <a:path w="1016" h="913" extrusionOk="0">
                  <a:moveTo>
                    <a:pt x="284" y="0"/>
                  </a:moveTo>
                  <a:cubicBezTo>
                    <a:pt x="165" y="0"/>
                    <a:pt x="63" y="65"/>
                    <a:pt x="25" y="226"/>
                  </a:cubicBezTo>
                  <a:lnTo>
                    <a:pt x="25" y="293"/>
                  </a:lnTo>
                  <a:cubicBezTo>
                    <a:pt x="1" y="566"/>
                    <a:pt x="269" y="912"/>
                    <a:pt x="533" y="912"/>
                  </a:cubicBezTo>
                  <a:cubicBezTo>
                    <a:pt x="626" y="912"/>
                    <a:pt x="719" y="869"/>
                    <a:pt x="798" y="763"/>
                  </a:cubicBezTo>
                  <a:cubicBezTo>
                    <a:pt x="1016" y="425"/>
                    <a:pt x="591" y="0"/>
                    <a:pt x="28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9"/>
            <p:cNvSpPr/>
            <p:nvPr/>
          </p:nvSpPr>
          <p:spPr>
            <a:xfrm>
              <a:off x="6033225" y="1176350"/>
              <a:ext cx="35750" cy="20825"/>
            </a:xfrm>
            <a:custGeom>
              <a:avLst/>
              <a:gdLst/>
              <a:ahLst/>
              <a:cxnLst/>
              <a:rect l="l" t="t" r="r" b="b"/>
              <a:pathLst>
                <a:path w="1430" h="833" extrusionOk="0">
                  <a:moveTo>
                    <a:pt x="847" y="0"/>
                  </a:moveTo>
                  <a:cubicBezTo>
                    <a:pt x="454" y="0"/>
                    <a:pt x="0" y="717"/>
                    <a:pt x="522" y="833"/>
                  </a:cubicBezTo>
                  <a:lnTo>
                    <a:pt x="589" y="833"/>
                  </a:lnTo>
                  <a:cubicBezTo>
                    <a:pt x="959" y="833"/>
                    <a:pt x="1430" y="329"/>
                    <a:pt x="1026" y="60"/>
                  </a:cubicBezTo>
                  <a:cubicBezTo>
                    <a:pt x="971" y="18"/>
                    <a:pt x="910" y="0"/>
                    <a:pt x="8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9"/>
            <p:cNvSpPr/>
            <p:nvPr/>
          </p:nvSpPr>
          <p:spPr>
            <a:xfrm>
              <a:off x="6003700" y="1035050"/>
              <a:ext cx="25925" cy="24450"/>
            </a:xfrm>
            <a:custGeom>
              <a:avLst/>
              <a:gdLst/>
              <a:ahLst/>
              <a:cxnLst/>
              <a:rect l="l" t="t" r="r" b="b"/>
              <a:pathLst>
                <a:path w="1037" h="978" extrusionOk="0">
                  <a:moveTo>
                    <a:pt x="531" y="1"/>
                  </a:moveTo>
                  <a:cubicBezTo>
                    <a:pt x="467" y="1"/>
                    <a:pt x="398" y="21"/>
                    <a:pt x="325" y="65"/>
                  </a:cubicBezTo>
                  <a:cubicBezTo>
                    <a:pt x="0" y="282"/>
                    <a:pt x="329" y="977"/>
                    <a:pt x="645" y="977"/>
                  </a:cubicBezTo>
                  <a:cubicBezTo>
                    <a:pt x="722" y="977"/>
                    <a:pt x="797" y="937"/>
                    <a:pt x="863" y="838"/>
                  </a:cubicBezTo>
                  <a:cubicBezTo>
                    <a:pt x="863" y="805"/>
                    <a:pt x="896" y="805"/>
                    <a:pt x="896" y="771"/>
                  </a:cubicBezTo>
                  <a:cubicBezTo>
                    <a:pt x="1037" y="491"/>
                    <a:pt x="850" y="1"/>
                    <a:pt x="5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9"/>
            <p:cNvSpPr/>
            <p:nvPr/>
          </p:nvSpPr>
          <p:spPr>
            <a:xfrm>
              <a:off x="6048275" y="1319900"/>
              <a:ext cx="25875" cy="24500"/>
            </a:xfrm>
            <a:custGeom>
              <a:avLst/>
              <a:gdLst/>
              <a:ahLst/>
              <a:cxnLst/>
              <a:rect l="l" t="t" r="r" b="b"/>
              <a:pathLst>
                <a:path w="1035" h="980" extrusionOk="0">
                  <a:moveTo>
                    <a:pt x="517" y="0"/>
                  </a:moveTo>
                  <a:cubicBezTo>
                    <a:pt x="456" y="0"/>
                    <a:pt x="391" y="20"/>
                    <a:pt x="323" y="65"/>
                  </a:cubicBezTo>
                  <a:cubicBezTo>
                    <a:pt x="0" y="307"/>
                    <a:pt x="345" y="980"/>
                    <a:pt x="651" y="980"/>
                  </a:cubicBezTo>
                  <a:cubicBezTo>
                    <a:pt x="727" y="980"/>
                    <a:pt x="801" y="938"/>
                    <a:pt x="861" y="838"/>
                  </a:cubicBezTo>
                  <a:cubicBezTo>
                    <a:pt x="861" y="838"/>
                    <a:pt x="895" y="804"/>
                    <a:pt x="895" y="771"/>
                  </a:cubicBezTo>
                  <a:cubicBezTo>
                    <a:pt x="1035" y="490"/>
                    <a:pt x="825" y="0"/>
                    <a:pt x="5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9"/>
            <p:cNvSpPr/>
            <p:nvPr/>
          </p:nvSpPr>
          <p:spPr>
            <a:xfrm>
              <a:off x="5991375" y="1546525"/>
              <a:ext cx="35200" cy="20250"/>
            </a:xfrm>
            <a:custGeom>
              <a:avLst/>
              <a:gdLst/>
              <a:ahLst/>
              <a:cxnLst/>
              <a:rect l="l" t="t" r="r" b="b"/>
              <a:pathLst>
                <a:path w="1408" h="810" extrusionOk="0">
                  <a:moveTo>
                    <a:pt x="788" y="1"/>
                  </a:moveTo>
                  <a:cubicBezTo>
                    <a:pt x="453" y="1"/>
                    <a:pt x="1" y="462"/>
                    <a:pt x="348" y="746"/>
                  </a:cubicBezTo>
                  <a:cubicBezTo>
                    <a:pt x="406" y="790"/>
                    <a:pt x="472" y="809"/>
                    <a:pt x="540" y="809"/>
                  </a:cubicBezTo>
                  <a:cubicBezTo>
                    <a:pt x="938" y="809"/>
                    <a:pt x="1407" y="150"/>
                    <a:pt x="919" y="7"/>
                  </a:cubicBezTo>
                  <a:lnTo>
                    <a:pt x="852" y="7"/>
                  </a:lnTo>
                  <a:cubicBezTo>
                    <a:pt x="831" y="3"/>
                    <a:pt x="810" y="1"/>
                    <a:pt x="78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9"/>
            <p:cNvSpPr/>
            <p:nvPr/>
          </p:nvSpPr>
          <p:spPr>
            <a:xfrm>
              <a:off x="6028000" y="1336300"/>
              <a:ext cx="24900" cy="22550"/>
            </a:xfrm>
            <a:custGeom>
              <a:avLst/>
              <a:gdLst/>
              <a:ahLst/>
              <a:cxnLst/>
              <a:rect l="l" t="t" r="r" b="b"/>
              <a:pathLst>
                <a:path w="996" h="902" extrusionOk="0">
                  <a:moveTo>
                    <a:pt x="263" y="1"/>
                  </a:moveTo>
                  <a:cubicBezTo>
                    <a:pt x="153" y="1"/>
                    <a:pt x="61" y="62"/>
                    <a:pt x="25" y="215"/>
                  </a:cubicBezTo>
                  <a:cubicBezTo>
                    <a:pt x="25" y="249"/>
                    <a:pt x="25" y="249"/>
                    <a:pt x="25" y="283"/>
                  </a:cubicBezTo>
                  <a:cubicBezTo>
                    <a:pt x="0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995" y="458"/>
                    <a:pt x="562" y="1"/>
                    <a:pt x="2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9"/>
            <p:cNvSpPr/>
            <p:nvPr/>
          </p:nvSpPr>
          <p:spPr>
            <a:xfrm>
              <a:off x="5998775" y="983675"/>
              <a:ext cx="35425" cy="21125"/>
            </a:xfrm>
            <a:custGeom>
              <a:avLst/>
              <a:gdLst/>
              <a:ahLst/>
              <a:cxnLst/>
              <a:rect l="l" t="t" r="r" b="b"/>
              <a:pathLst>
                <a:path w="1417" h="845" extrusionOk="0">
                  <a:moveTo>
                    <a:pt x="814" y="0"/>
                  </a:moveTo>
                  <a:cubicBezTo>
                    <a:pt x="395" y="0"/>
                    <a:pt x="0" y="728"/>
                    <a:pt x="489" y="843"/>
                  </a:cubicBezTo>
                  <a:lnTo>
                    <a:pt x="556" y="843"/>
                  </a:lnTo>
                  <a:cubicBezTo>
                    <a:pt x="568" y="844"/>
                    <a:pt x="580" y="845"/>
                    <a:pt x="592" y="845"/>
                  </a:cubicBezTo>
                  <a:cubicBezTo>
                    <a:pt x="957" y="845"/>
                    <a:pt x="1417" y="363"/>
                    <a:pt x="1026" y="70"/>
                  </a:cubicBezTo>
                  <a:cubicBezTo>
                    <a:pt x="958" y="21"/>
                    <a:pt x="886" y="0"/>
                    <a:pt x="81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9"/>
            <p:cNvSpPr/>
            <p:nvPr/>
          </p:nvSpPr>
          <p:spPr>
            <a:xfrm>
              <a:off x="6095400" y="927925"/>
              <a:ext cx="24825" cy="22700"/>
            </a:xfrm>
            <a:custGeom>
              <a:avLst/>
              <a:gdLst/>
              <a:ahLst/>
              <a:cxnLst/>
              <a:rect l="l" t="t" r="r" b="b"/>
              <a:pathLst>
                <a:path w="993" h="908" extrusionOk="0">
                  <a:moveTo>
                    <a:pt x="466" y="0"/>
                  </a:moveTo>
                  <a:cubicBezTo>
                    <a:pt x="376" y="0"/>
                    <a:pt x="290" y="44"/>
                    <a:pt x="220" y="149"/>
                  </a:cubicBezTo>
                  <a:cubicBezTo>
                    <a:pt x="0" y="466"/>
                    <a:pt x="435" y="907"/>
                    <a:pt x="742" y="907"/>
                  </a:cubicBezTo>
                  <a:cubicBezTo>
                    <a:pt x="858" y="907"/>
                    <a:pt x="956" y="844"/>
                    <a:pt x="993" y="687"/>
                  </a:cubicBezTo>
                  <a:lnTo>
                    <a:pt x="993" y="620"/>
                  </a:lnTo>
                  <a:cubicBezTo>
                    <a:pt x="993" y="347"/>
                    <a:pt x="718" y="0"/>
                    <a:pt x="4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9"/>
            <p:cNvSpPr/>
            <p:nvPr/>
          </p:nvSpPr>
          <p:spPr>
            <a:xfrm>
              <a:off x="6171625" y="1046100"/>
              <a:ext cx="34975" cy="19275"/>
            </a:xfrm>
            <a:custGeom>
              <a:avLst/>
              <a:gdLst/>
              <a:ahLst/>
              <a:cxnLst/>
              <a:rect l="l" t="t" r="r" b="b"/>
              <a:pathLst>
                <a:path w="1399" h="771" extrusionOk="0">
                  <a:moveTo>
                    <a:pt x="754" y="0"/>
                  </a:moveTo>
                  <a:cubicBezTo>
                    <a:pt x="419" y="0"/>
                    <a:pt x="1" y="345"/>
                    <a:pt x="263" y="665"/>
                  </a:cubicBezTo>
                  <a:cubicBezTo>
                    <a:pt x="330" y="739"/>
                    <a:pt x="420" y="770"/>
                    <a:pt x="517" y="770"/>
                  </a:cubicBezTo>
                  <a:cubicBezTo>
                    <a:pt x="904" y="770"/>
                    <a:pt x="1399" y="275"/>
                    <a:pt x="968" y="60"/>
                  </a:cubicBezTo>
                  <a:lnTo>
                    <a:pt x="901" y="27"/>
                  </a:lnTo>
                  <a:cubicBezTo>
                    <a:pt x="856" y="9"/>
                    <a:pt x="806" y="0"/>
                    <a:pt x="75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9"/>
            <p:cNvSpPr/>
            <p:nvPr/>
          </p:nvSpPr>
          <p:spPr>
            <a:xfrm>
              <a:off x="6067975" y="991100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97" y="1"/>
                  </a:moveTo>
                  <a:cubicBezTo>
                    <a:pt x="319" y="1"/>
                    <a:pt x="241" y="42"/>
                    <a:pt x="174" y="143"/>
                  </a:cubicBezTo>
                  <a:cubicBezTo>
                    <a:pt x="174" y="143"/>
                    <a:pt x="174" y="177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1"/>
                    <a:pt x="712" y="916"/>
                  </a:cubicBezTo>
                  <a:cubicBezTo>
                    <a:pt x="1035" y="674"/>
                    <a:pt x="711" y="1"/>
                    <a:pt x="3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9"/>
            <p:cNvSpPr/>
            <p:nvPr/>
          </p:nvSpPr>
          <p:spPr>
            <a:xfrm>
              <a:off x="5877100" y="1328450"/>
              <a:ext cx="25750" cy="24100"/>
            </a:xfrm>
            <a:custGeom>
              <a:avLst/>
              <a:gdLst/>
              <a:ahLst/>
              <a:cxnLst/>
              <a:rect l="l" t="t" r="r" b="b"/>
              <a:pathLst>
                <a:path w="1030" h="964" extrusionOk="0">
                  <a:moveTo>
                    <a:pt x="385" y="1"/>
                  </a:moveTo>
                  <a:cubicBezTo>
                    <a:pt x="300" y="1"/>
                    <a:pt x="217" y="47"/>
                    <a:pt x="146" y="160"/>
                  </a:cubicBezTo>
                  <a:cubicBezTo>
                    <a:pt x="146" y="160"/>
                    <a:pt x="146" y="193"/>
                    <a:pt x="113" y="193"/>
                  </a:cubicBezTo>
                  <a:cubicBezTo>
                    <a:pt x="1" y="473"/>
                    <a:pt x="192" y="963"/>
                    <a:pt x="492" y="963"/>
                  </a:cubicBezTo>
                  <a:cubicBezTo>
                    <a:pt x="552" y="963"/>
                    <a:pt x="617" y="944"/>
                    <a:pt x="684" y="899"/>
                  </a:cubicBezTo>
                  <a:cubicBezTo>
                    <a:pt x="1029" y="660"/>
                    <a:pt x="703" y="1"/>
                    <a:pt x="38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9"/>
            <p:cNvSpPr/>
            <p:nvPr/>
          </p:nvSpPr>
          <p:spPr>
            <a:xfrm>
              <a:off x="6140050" y="905700"/>
              <a:ext cx="35900" cy="20250"/>
            </a:xfrm>
            <a:custGeom>
              <a:avLst/>
              <a:gdLst/>
              <a:ahLst/>
              <a:cxnLst/>
              <a:rect l="l" t="t" r="r" b="b"/>
              <a:pathLst>
                <a:path w="1436" h="810" extrusionOk="0">
                  <a:moveTo>
                    <a:pt x="895" y="1"/>
                  </a:moveTo>
                  <a:cubicBezTo>
                    <a:pt x="490" y="1"/>
                    <a:pt x="0" y="659"/>
                    <a:pt x="517" y="803"/>
                  </a:cubicBezTo>
                  <a:lnTo>
                    <a:pt x="551" y="803"/>
                  </a:lnTo>
                  <a:cubicBezTo>
                    <a:pt x="574" y="807"/>
                    <a:pt x="597" y="809"/>
                    <a:pt x="621" y="809"/>
                  </a:cubicBezTo>
                  <a:cubicBezTo>
                    <a:pt x="983" y="809"/>
                    <a:pt x="1436" y="348"/>
                    <a:pt x="1089" y="64"/>
                  </a:cubicBezTo>
                  <a:cubicBezTo>
                    <a:pt x="1030" y="20"/>
                    <a:pt x="964" y="1"/>
                    <a:pt x="8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9"/>
            <p:cNvSpPr/>
            <p:nvPr/>
          </p:nvSpPr>
          <p:spPr>
            <a:xfrm>
              <a:off x="6123075" y="12514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487" y="1"/>
                  </a:moveTo>
                  <a:cubicBezTo>
                    <a:pt x="394" y="1"/>
                    <a:pt x="301" y="44"/>
                    <a:pt x="222" y="150"/>
                  </a:cubicBezTo>
                  <a:cubicBezTo>
                    <a:pt x="0" y="445"/>
                    <a:pt x="427" y="902"/>
                    <a:pt x="738" y="902"/>
                  </a:cubicBezTo>
                  <a:cubicBezTo>
                    <a:pt x="851" y="902"/>
                    <a:pt x="950" y="841"/>
                    <a:pt x="995" y="687"/>
                  </a:cubicBezTo>
                  <a:cubicBezTo>
                    <a:pt x="995" y="654"/>
                    <a:pt x="995" y="620"/>
                    <a:pt x="995" y="620"/>
                  </a:cubicBezTo>
                  <a:cubicBezTo>
                    <a:pt x="1020" y="347"/>
                    <a:pt x="751" y="1"/>
                    <a:pt x="48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9"/>
            <p:cNvSpPr/>
            <p:nvPr/>
          </p:nvSpPr>
          <p:spPr>
            <a:xfrm>
              <a:off x="6112975" y="852625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25" y="0"/>
                  </a:moveTo>
                  <a:cubicBezTo>
                    <a:pt x="460" y="0"/>
                    <a:pt x="0" y="482"/>
                    <a:pt x="390" y="775"/>
                  </a:cubicBezTo>
                  <a:cubicBezTo>
                    <a:pt x="446" y="817"/>
                    <a:pt x="507" y="835"/>
                    <a:pt x="571" y="835"/>
                  </a:cubicBezTo>
                  <a:cubicBezTo>
                    <a:pt x="971" y="835"/>
                    <a:pt x="1450" y="118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9"/>
            <p:cNvSpPr/>
            <p:nvPr/>
          </p:nvSpPr>
          <p:spPr>
            <a:xfrm>
              <a:off x="6139400" y="1350625"/>
              <a:ext cx="31250" cy="22325"/>
            </a:xfrm>
            <a:custGeom>
              <a:avLst/>
              <a:gdLst/>
              <a:ahLst/>
              <a:cxnLst/>
              <a:rect l="l" t="t" r="r" b="b"/>
              <a:pathLst>
                <a:path w="1250" h="893" extrusionOk="0">
                  <a:moveTo>
                    <a:pt x="699" y="1"/>
                  </a:moveTo>
                  <a:cubicBezTo>
                    <a:pt x="289" y="1"/>
                    <a:pt x="1" y="892"/>
                    <a:pt x="470" y="892"/>
                  </a:cubicBezTo>
                  <a:cubicBezTo>
                    <a:pt x="492" y="892"/>
                    <a:pt x="517" y="890"/>
                    <a:pt x="543" y="886"/>
                  </a:cubicBezTo>
                  <a:lnTo>
                    <a:pt x="577" y="886"/>
                  </a:lnTo>
                  <a:cubicBezTo>
                    <a:pt x="947" y="819"/>
                    <a:pt x="1249" y="180"/>
                    <a:pt x="779" y="12"/>
                  </a:cubicBezTo>
                  <a:cubicBezTo>
                    <a:pt x="752" y="4"/>
                    <a:pt x="725" y="1"/>
                    <a:pt x="6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9"/>
            <p:cNvSpPr/>
            <p:nvPr/>
          </p:nvSpPr>
          <p:spPr>
            <a:xfrm>
              <a:off x="5991650" y="1256875"/>
              <a:ext cx="25800" cy="23500"/>
            </a:xfrm>
            <a:custGeom>
              <a:avLst/>
              <a:gdLst/>
              <a:ahLst/>
              <a:cxnLst/>
              <a:rect l="l" t="t" r="r" b="b"/>
              <a:pathLst>
                <a:path w="1032" h="940" extrusionOk="0">
                  <a:moveTo>
                    <a:pt x="638" y="0"/>
                  </a:moveTo>
                  <a:cubicBezTo>
                    <a:pt x="598" y="0"/>
                    <a:pt x="554" y="10"/>
                    <a:pt x="505" y="31"/>
                  </a:cubicBezTo>
                  <a:lnTo>
                    <a:pt x="437" y="31"/>
                  </a:lnTo>
                  <a:cubicBezTo>
                    <a:pt x="101" y="233"/>
                    <a:pt x="1" y="939"/>
                    <a:pt x="471" y="939"/>
                  </a:cubicBezTo>
                  <a:cubicBezTo>
                    <a:pt x="479" y="939"/>
                    <a:pt x="487" y="940"/>
                    <a:pt x="495" y="940"/>
                  </a:cubicBezTo>
                  <a:cubicBezTo>
                    <a:pt x="992" y="940"/>
                    <a:pt x="1031" y="0"/>
                    <a:pt x="63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9"/>
            <p:cNvSpPr/>
            <p:nvPr/>
          </p:nvSpPr>
          <p:spPr>
            <a:xfrm>
              <a:off x="6049025" y="962450"/>
              <a:ext cx="25300" cy="22650"/>
            </a:xfrm>
            <a:custGeom>
              <a:avLst/>
              <a:gdLst/>
              <a:ahLst/>
              <a:cxnLst/>
              <a:rect l="l" t="t" r="r" b="b"/>
              <a:pathLst>
                <a:path w="1012" h="906" extrusionOk="0">
                  <a:moveTo>
                    <a:pt x="282" y="0"/>
                  </a:moveTo>
                  <a:cubicBezTo>
                    <a:pt x="158" y="0"/>
                    <a:pt x="54" y="71"/>
                    <a:pt x="25" y="247"/>
                  </a:cubicBezTo>
                  <a:cubicBezTo>
                    <a:pt x="25" y="247"/>
                    <a:pt x="25" y="281"/>
                    <a:pt x="25" y="314"/>
                  </a:cubicBezTo>
                  <a:cubicBezTo>
                    <a:pt x="0" y="583"/>
                    <a:pt x="278" y="906"/>
                    <a:pt x="535" y="906"/>
                  </a:cubicBezTo>
                  <a:cubicBezTo>
                    <a:pt x="631" y="906"/>
                    <a:pt x="724" y="861"/>
                    <a:pt x="798" y="751"/>
                  </a:cubicBezTo>
                  <a:cubicBezTo>
                    <a:pt x="1012" y="418"/>
                    <a:pt x="585" y="0"/>
                    <a:pt x="2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9"/>
            <p:cNvSpPr/>
            <p:nvPr/>
          </p:nvSpPr>
          <p:spPr>
            <a:xfrm>
              <a:off x="6037125" y="1046850"/>
              <a:ext cx="24300" cy="22275"/>
            </a:xfrm>
            <a:custGeom>
              <a:avLst/>
              <a:gdLst/>
              <a:ahLst/>
              <a:cxnLst/>
              <a:rect l="l" t="t" r="r" b="b"/>
              <a:pathLst>
                <a:path w="972" h="891" extrusionOk="0">
                  <a:moveTo>
                    <a:pt x="457" y="1"/>
                  </a:moveTo>
                  <a:cubicBezTo>
                    <a:pt x="350" y="1"/>
                    <a:pt x="245" y="57"/>
                    <a:pt x="164" y="198"/>
                  </a:cubicBezTo>
                  <a:cubicBezTo>
                    <a:pt x="0" y="503"/>
                    <a:pt x="442" y="890"/>
                    <a:pt x="735" y="890"/>
                  </a:cubicBezTo>
                  <a:cubicBezTo>
                    <a:pt x="862" y="890"/>
                    <a:pt x="961" y="818"/>
                    <a:pt x="971" y="635"/>
                  </a:cubicBezTo>
                  <a:cubicBezTo>
                    <a:pt x="971" y="602"/>
                    <a:pt x="971" y="602"/>
                    <a:pt x="971" y="568"/>
                  </a:cubicBezTo>
                  <a:cubicBezTo>
                    <a:pt x="971" y="309"/>
                    <a:pt x="707" y="1"/>
                    <a:pt x="45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9"/>
            <p:cNvSpPr/>
            <p:nvPr/>
          </p:nvSpPr>
          <p:spPr>
            <a:xfrm>
              <a:off x="6043150" y="1240475"/>
              <a:ext cx="24975" cy="21600"/>
            </a:xfrm>
            <a:custGeom>
              <a:avLst/>
              <a:gdLst/>
              <a:ahLst/>
              <a:cxnLst/>
              <a:rect l="l" t="t" r="r" b="b"/>
              <a:pathLst>
                <a:path w="999" h="864" extrusionOk="0">
                  <a:moveTo>
                    <a:pt x="456" y="1"/>
                  </a:moveTo>
                  <a:cubicBezTo>
                    <a:pt x="346" y="1"/>
                    <a:pt x="239" y="53"/>
                    <a:pt x="159" y="183"/>
                  </a:cubicBezTo>
                  <a:cubicBezTo>
                    <a:pt x="0" y="523"/>
                    <a:pt x="422" y="863"/>
                    <a:pt x="724" y="863"/>
                  </a:cubicBezTo>
                  <a:cubicBezTo>
                    <a:pt x="870" y="863"/>
                    <a:pt x="988" y="784"/>
                    <a:pt x="999" y="587"/>
                  </a:cubicBezTo>
                  <a:cubicBezTo>
                    <a:pt x="999" y="587"/>
                    <a:pt x="999" y="553"/>
                    <a:pt x="999" y="553"/>
                  </a:cubicBezTo>
                  <a:cubicBezTo>
                    <a:pt x="999" y="293"/>
                    <a:pt x="717" y="1"/>
                    <a:pt x="45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9"/>
            <p:cNvSpPr/>
            <p:nvPr/>
          </p:nvSpPr>
          <p:spPr>
            <a:xfrm>
              <a:off x="6165575" y="1152350"/>
              <a:ext cx="30550" cy="22425"/>
            </a:xfrm>
            <a:custGeom>
              <a:avLst/>
              <a:gdLst/>
              <a:ahLst/>
              <a:cxnLst/>
              <a:rect l="l" t="t" r="r" b="b"/>
              <a:pathLst>
                <a:path w="1222" h="897" extrusionOk="0">
                  <a:moveTo>
                    <a:pt x="766" y="0"/>
                  </a:moveTo>
                  <a:cubicBezTo>
                    <a:pt x="737" y="0"/>
                    <a:pt x="706" y="4"/>
                    <a:pt x="673" y="11"/>
                  </a:cubicBezTo>
                  <a:lnTo>
                    <a:pt x="605" y="11"/>
                  </a:lnTo>
                  <a:cubicBezTo>
                    <a:pt x="269" y="112"/>
                    <a:pt x="0" y="784"/>
                    <a:pt x="505" y="885"/>
                  </a:cubicBezTo>
                  <a:cubicBezTo>
                    <a:pt x="535" y="893"/>
                    <a:pt x="564" y="896"/>
                    <a:pt x="592" y="896"/>
                  </a:cubicBezTo>
                  <a:cubicBezTo>
                    <a:pt x="1038" y="896"/>
                    <a:pt x="1222" y="0"/>
                    <a:pt x="7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9"/>
            <p:cNvSpPr/>
            <p:nvPr/>
          </p:nvSpPr>
          <p:spPr>
            <a:xfrm>
              <a:off x="5991050" y="1329475"/>
              <a:ext cx="25600" cy="19675"/>
            </a:xfrm>
            <a:custGeom>
              <a:avLst/>
              <a:gdLst/>
              <a:ahLst/>
              <a:cxnLst/>
              <a:rect l="l" t="t" r="r" b="b"/>
              <a:pathLst>
                <a:path w="1024" h="787" extrusionOk="0">
                  <a:moveTo>
                    <a:pt x="390" y="0"/>
                  </a:moveTo>
                  <a:cubicBezTo>
                    <a:pt x="177" y="0"/>
                    <a:pt x="1" y="109"/>
                    <a:pt x="58" y="354"/>
                  </a:cubicBezTo>
                  <a:lnTo>
                    <a:pt x="58" y="421"/>
                  </a:lnTo>
                  <a:cubicBezTo>
                    <a:pt x="138" y="622"/>
                    <a:pt x="410" y="787"/>
                    <a:pt x="638" y="787"/>
                  </a:cubicBezTo>
                  <a:cubicBezTo>
                    <a:pt x="792" y="787"/>
                    <a:pt x="925" y="712"/>
                    <a:pt x="966" y="522"/>
                  </a:cubicBezTo>
                  <a:cubicBezTo>
                    <a:pt x="1023" y="195"/>
                    <a:pt x="674" y="0"/>
                    <a:pt x="39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9"/>
            <p:cNvSpPr/>
            <p:nvPr/>
          </p:nvSpPr>
          <p:spPr>
            <a:xfrm>
              <a:off x="5953200" y="1099525"/>
              <a:ext cx="30075" cy="23150"/>
            </a:xfrm>
            <a:custGeom>
              <a:avLst/>
              <a:gdLst/>
              <a:ahLst/>
              <a:cxnLst/>
              <a:rect l="l" t="t" r="r" b="b"/>
              <a:pathLst>
                <a:path w="1203" h="926" extrusionOk="0">
                  <a:moveTo>
                    <a:pt x="628" y="1"/>
                  </a:moveTo>
                  <a:cubicBezTo>
                    <a:pt x="144" y="1"/>
                    <a:pt x="1" y="925"/>
                    <a:pt x="470" y="925"/>
                  </a:cubicBezTo>
                  <a:cubicBezTo>
                    <a:pt x="499" y="925"/>
                    <a:pt x="530" y="922"/>
                    <a:pt x="564" y="914"/>
                  </a:cubicBezTo>
                  <a:lnTo>
                    <a:pt x="631" y="914"/>
                  </a:lnTo>
                  <a:cubicBezTo>
                    <a:pt x="967" y="780"/>
                    <a:pt x="1202" y="108"/>
                    <a:pt x="698" y="7"/>
                  </a:cubicBezTo>
                  <a:cubicBezTo>
                    <a:pt x="674" y="3"/>
                    <a:pt x="651" y="1"/>
                    <a:pt x="6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6167175" y="866975"/>
              <a:ext cx="25525" cy="19950"/>
            </a:xfrm>
            <a:custGeom>
              <a:avLst/>
              <a:gdLst/>
              <a:ahLst/>
              <a:cxnLst/>
              <a:rect l="l" t="t" r="r" b="b"/>
              <a:pathLst>
                <a:path w="1021" h="798" extrusionOk="0">
                  <a:moveTo>
                    <a:pt x="378" y="0"/>
                  </a:moveTo>
                  <a:cubicBezTo>
                    <a:pt x="211" y="0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5"/>
                    <a:pt x="945" y="403"/>
                  </a:cubicBezTo>
                  <a:cubicBezTo>
                    <a:pt x="945" y="403"/>
                    <a:pt x="945" y="369"/>
                    <a:pt x="945" y="369"/>
                  </a:cubicBezTo>
                  <a:cubicBezTo>
                    <a:pt x="868" y="157"/>
                    <a:pt x="603" y="0"/>
                    <a:pt x="3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096300" y="1132125"/>
              <a:ext cx="34400" cy="18000"/>
            </a:xfrm>
            <a:custGeom>
              <a:avLst/>
              <a:gdLst/>
              <a:ahLst/>
              <a:cxnLst/>
              <a:rect l="l" t="t" r="r" b="b"/>
              <a:pathLst>
                <a:path w="1376" h="720" extrusionOk="0">
                  <a:moveTo>
                    <a:pt x="703" y="0"/>
                  </a:moveTo>
                  <a:cubicBezTo>
                    <a:pt x="374" y="0"/>
                    <a:pt x="0" y="260"/>
                    <a:pt x="217" y="585"/>
                  </a:cubicBezTo>
                  <a:cubicBezTo>
                    <a:pt x="281" y="680"/>
                    <a:pt x="386" y="719"/>
                    <a:pt x="502" y="719"/>
                  </a:cubicBezTo>
                  <a:cubicBezTo>
                    <a:pt x="878" y="719"/>
                    <a:pt x="1375" y="312"/>
                    <a:pt x="990" y="81"/>
                  </a:cubicBezTo>
                  <a:lnTo>
                    <a:pt x="923" y="47"/>
                  </a:lnTo>
                  <a:cubicBezTo>
                    <a:pt x="858" y="15"/>
                    <a:pt x="782" y="0"/>
                    <a:pt x="70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6176750" y="797250"/>
              <a:ext cx="34575" cy="19050"/>
            </a:xfrm>
            <a:custGeom>
              <a:avLst/>
              <a:gdLst/>
              <a:ahLst/>
              <a:cxnLst/>
              <a:rect l="l" t="t" r="r" b="b"/>
              <a:pathLst>
                <a:path w="1383" h="762" extrusionOk="0">
                  <a:moveTo>
                    <a:pt x="747" y="0"/>
                  </a:moveTo>
                  <a:cubicBezTo>
                    <a:pt x="410" y="0"/>
                    <a:pt x="1" y="267"/>
                    <a:pt x="226" y="604"/>
                  </a:cubicBezTo>
                  <a:cubicBezTo>
                    <a:pt x="306" y="716"/>
                    <a:pt x="420" y="761"/>
                    <a:pt x="541" y="761"/>
                  </a:cubicBezTo>
                  <a:cubicBezTo>
                    <a:pt x="928" y="761"/>
                    <a:pt x="1383" y="297"/>
                    <a:pt x="999" y="66"/>
                  </a:cubicBezTo>
                  <a:lnTo>
                    <a:pt x="931" y="33"/>
                  </a:lnTo>
                  <a:cubicBezTo>
                    <a:pt x="876" y="10"/>
                    <a:pt x="813" y="0"/>
                    <a:pt x="74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9"/>
            <p:cNvSpPr/>
            <p:nvPr/>
          </p:nvSpPr>
          <p:spPr>
            <a:xfrm>
              <a:off x="5948175" y="1117625"/>
              <a:ext cx="25325" cy="23475"/>
            </a:xfrm>
            <a:custGeom>
              <a:avLst/>
              <a:gdLst/>
              <a:ahLst/>
              <a:cxnLst/>
              <a:rect l="l" t="t" r="r" b="b"/>
              <a:pathLst>
                <a:path w="1013" h="939" extrusionOk="0">
                  <a:moveTo>
                    <a:pt x="276" y="1"/>
                  </a:moveTo>
                  <a:cubicBezTo>
                    <a:pt x="165" y="1"/>
                    <a:pt x="70" y="65"/>
                    <a:pt x="26" y="224"/>
                  </a:cubicBezTo>
                  <a:lnTo>
                    <a:pt x="26" y="291"/>
                  </a:lnTo>
                  <a:cubicBezTo>
                    <a:pt x="0" y="568"/>
                    <a:pt x="258" y="939"/>
                    <a:pt x="515" y="939"/>
                  </a:cubicBezTo>
                  <a:cubicBezTo>
                    <a:pt x="602" y="939"/>
                    <a:pt x="689" y="897"/>
                    <a:pt x="765" y="795"/>
                  </a:cubicBezTo>
                  <a:cubicBezTo>
                    <a:pt x="1012" y="498"/>
                    <a:pt x="585" y="1"/>
                    <a:pt x="2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9"/>
            <p:cNvSpPr/>
            <p:nvPr/>
          </p:nvSpPr>
          <p:spPr>
            <a:xfrm>
              <a:off x="6103675" y="1036025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2" y="0"/>
                  </a:moveTo>
                  <a:cubicBezTo>
                    <a:pt x="458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5"/>
                    <a:pt x="597" y="835"/>
                  </a:cubicBezTo>
                  <a:cubicBezTo>
                    <a:pt x="962" y="835"/>
                    <a:pt x="1422" y="353"/>
                    <a:pt x="1031" y="60"/>
                  </a:cubicBezTo>
                  <a:cubicBezTo>
                    <a:pt x="976" y="19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9"/>
            <p:cNvSpPr/>
            <p:nvPr/>
          </p:nvSpPr>
          <p:spPr>
            <a:xfrm>
              <a:off x="5943275" y="12178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487" y="0"/>
                  </a:moveTo>
                  <a:cubicBezTo>
                    <a:pt x="393" y="0"/>
                    <a:pt x="301" y="44"/>
                    <a:pt x="222" y="149"/>
                  </a:cubicBezTo>
                  <a:cubicBezTo>
                    <a:pt x="0" y="444"/>
                    <a:pt x="445" y="902"/>
                    <a:pt x="752" y="902"/>
                  </a:cubicBezTo>
                  <a:cubicBezTo>
                    <a:pt x="864" y="902"/>
                    <a:pt x="958" y="840"/>
                    <a:pt x="994" y="687"/>
                  </a:cubicBezTo>
                  <a:cubicBezTo>
                    <a:pt x="994" y="653"/>
                    <a:pt x="994" y="653"/>
                    <a:pt x="994" y="620"/>
                  </a:cubicBezTo>
                  <a:cubicBezTo>
                    <a:pt x="1019" y="347"/>
                    <a:pt x="751" y="0"/>
                    <a:pt x="48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9"/>
            <p:cNvSpPr/>
            <p:nvPr/>
          </p:nvSpPr>
          <p:spPr>
            <a:xfrm>
              <a:off x="6094475" y="1066875"/>
              <a:ext cx="35750" cy="20600"/>
            </a:xfrm>
            <a:custGeom>
              <a:avLst/>
              <a:gdLst/>
              <a:ahLst/>
              <a:cxnLst/>
              <a:rect l="l" t="t" r="r" b="b"/>
              <a:pathLst>
                <a:path w="1430" h="824" extrusionOk="0">
                  <a:moveTo>
                    <a:pt x="828" y="1"/>
                  </a:moveTo>
                  <a:cubicBezTo>
                    <a:pt x="462" y="1"/>
                    <a:pt x="1" y="515"/>
                    <a:pt x="425" y="775"/>
                  </a:cubicBezTo>
                  <a:cubicBezTo>
                    <a:pt x="475" y="809"/>
                    <a:pt x="529" y="823"/>
                    <a:pt x="584" y="823"/>
                  </a:cubicBezTo>
                  <a:cubicBezTo>
                    <a:pt x="976" y="823"/>
                    <a:pt x="1429" y="91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9" y="1"/>
                    <a:pt x="82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9"/>
            <p:cNvSpPr/>
            <p:nvPr/>
          </p:nvSpPr>
          <p:spPr>
            <a:xfrm>
              <a:off x="6080575" y="1197025"/>
              <a:ext cx="25075" cy="24450"/>
            </a:xfrm>
            <a:custGeom>
              <a:avLst/>
              <a:gdLst/>
              <a:ahLst/>
              <a:cxnLst/>
              <a:rect l="l" t="t" r="r" b="b"/>
              <a:pathLst>
                <a:path w="1003" h="978" extrusionOk="0">
                  <a:moveTo>
                    <a:pt x="376" y="1"/>
                  </a:moveTo>
                  <a:cubicBezTo>
                    <a:pt x="304" y="1"/>
                    <a:pt x="233" y="42"/>
                    <a:pt x="174" y="140"/>
                  </a:cubicBezTo>
                  <a:cubicBezTo>
                    <a:pt x="140" y="174"/>
                    <a:pt x="140" y="174"/>
                    <a:pt x="140" y="207"/>
                  </a:cubicBezTo>
                  <a:cubicBezTo>
                    <a:pt x="0" y="487"/>
                    <a:pt x="187" y="977"/>
                    <a:pt x="487" y="977"/>
                  </a:cubicBezTo>
                  <a:cubicBezTo>
                    <a:pt x="547" y="977"/>
                    <a:pt x="611" y="958"/>
                    <a:pt x="678" y="913"/>
                  </a:cubicBezTo>
                  <a:cubicBezTo>
                    <a:pt x="1003" y="697"/>
                    <a:pt x="674" y="1"/>
                    <a:pt x="3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9"/>
            <p:cNvSpPr/>
            <p:nvPr/>
          </p:nvSpPr>
          <p:spPr>
            <a:xfrm>
              <a:off x="6127475" y="1019675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73" y="0"/>
                  </a:moveTo>
                  <a:cubicBezTo>
                    <a:pt x="293" y="0"/>
                    <a:pt x="214" y="42"/>
                    <a:pt x="147" y="143"/>
                  </a:cubicBezTo>
                  <a:cubicBezTo>
                    <a:pt x="147" y="143"/>
                    <a:pt x="147" y="176"/>
                    <a:pt x="113" y="210"/>
                  </a:cubicBezTo>
                  <a:cubicBezTo>
                    <a:pt x="1" y="490"/>
                    <a:pt x="192" y="980"/>
                    <a:pt x="493" y="980"/>
                  </a:cubicBezTo>
                  <a:cubicBezTo>
                    <a:pt x="553" y="980"/>
                    <a:pt x="617" y="960"/>
                    <a:pt x="684" y="916"/>
                  </a:cubicBezTo>
                  <a:cubicBezTo>
                    <a:pt x="1034" y="673"/>
                    <a:pt x="694" y="0"/>
                    <a:pt x="37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9"/>
            <p:cNvSpPr/>
            <p:nvPr/>
          </p:nvSpPr>
          <p:spPr>
            <a:xfrm>
              <a:off x="6192075" y="823125"/>
              <a:ext cx="36200" cy="20375"/>
            </a:xfrm>
            <a:custGeom>
              <a:avLst/>
              <a:gdLst/>
              <a:ahLst/>
              <a:cxnLst/>
              <a:rect l="l" t="t" r="r" b="b"/>
              <a:pathLst>
                <a:path w="1448" h="815" extrusionOk="0">
                  <a:moveTo>
                    <a:pt x="859" y="1"/>
                  </a:moveTo>
                  <a:cubicBezTo>
                    <a:pt x="462" y="1"/>
                    <a:pt x="1" y="698"/>
                    <a:pt x="486" y="812"/>
                  </a:cubicBezTo>
                  <a:lnTo>
                    <a:pt x="554" y="812"/>
                  </a:lnTo>
                  <a:cubicBezTo>
                    <a:pt x="566" y="814"/>
                    <a:pt x="579" y="814"/>
                    <a:pt x="592" y="814"/>
                  </a:cubicBezTo>
                  <a:cubicBezTo>
                    <a:pt x="959" y="814"/>
                    <a:pt x="1447" y="365"/>
                    <a:pt x="1058" y="73"/>
                  </a:cubicBezTo>
                  <a:cubicBezTo>
                    <a:pt x="997" y="23"/>
                    <a:pt x="929" y="1"/>
                    <a:pt x="85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9"/>
            <p:cNvSpPr/>
            <p:nvPr/>
          </p:nvSpPr>
          <p:spPr>
            <a:xfrm>
              <a:off x="6139825" y="911250"/>
              <a:ext cx="25575" cy="23125"/>
            </a:xfrm>
            <a:custGeom>
              <a:avLst/>
              <a:gdLst/>
              <a:ahLst/>
              <a:cxnLst/>
              <a:rect l="l" t="t" r="r" b="b"/>
              <a:pathLst>
                <a:path w="1023" h="925" extrusionOk="0">
                  <a:moveTo>
                    <a:pt x="479" y="1"/>
                  </a:moveTo>
                  <a:cubicBezTo>
                    <a:pt x="389" y="1"/>
                    <a:pt x="300" y="43"/>
                    <a:pt x="224" y="144"/>
                  </a:cubicBezTo>
                  <a:cubicBezTo>
                    <a:pt x="0" y="442"/>
                    <a:pt x="456" y="924"/>
                    <a:pt x="764" y="924"/>
                  </a:cubicBezTo>
                  <a:cubicBezTo>
                    <a:pt x="872" y="924"/>
                    <a:pt x="962" y="864"/>
                    <a:pt x="997" y="715"/>
                  </a:cubicBezTo>
                  <a:lnTo>
                    <a:pt x="997" y="648"/>
                  </a:lnTo>
                  <a:cubicBezTo>
                    <a:pt x="1022" y="372"/>
                    <a:pt x="746" y="1"/>
                    <a:pt x="47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9"/>
            <p:cNvSpPr/>
            <p:nvPr/>
          </p:nvSpPr>
          <p:spPr>
            <a:xfrm>
              <a:off x="6012975" y="1009750"/>
              <a:ext cx="36400" cy="20875"/>
            </a:xfrm>
            <a:custGeom>
              <a:avLst/>
              <a:gdLst/>
              <a:ahLst/>
              <a:cxnLst/>
              <a:rect l="l" t="t" r="r" b="b"/>
              <a:pathLst>
                <a:path w="1456" h="835" extrusionOk="0">
                  <a:moveTo>
                    <a:pt x="859" y="0"/>
                  </a:moveTo>
                  <a:cubicBezTo>
                    <a:pt x="492" y="0"/>
                    <a:pt x="1" y="482"/>
                    <a:pt x="391" y="775"/>
                  </a:cubicBezTo>
                  <a:cubicBezTo>
                    <a:pt x="446" y="816"/>
                    <a:pt x="508" y="834"/>
                    <a:pt x="572" y="834"/>
                  </a:cubicBezTo>
                  <a:cubicBezTo>
                    <a:pt x="972" y="834"/>
                    <a:pt x="1455" y="118"/>
                    <a:pt x="962" y="2"/>
                  </a:cubicBezTo>
                  <a:lnTo>
                    <a:pt x="895" y="2"/>
                  </a:lnTo>
                  <a:cubicBezTo>
                    <a:pt x="883" y="1"/>
                    <a:pt x="871" y="0"/>
                    <a:pt x="8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9"/>
            <p:cNvSpPr/>
            <p:nvPr/>
          </p:nvSpPr>
          <p:spPr>
            <a:xfrm>
              <a:off x="6024425" y="1291625"/>
              <a:ext cx="25050" cy="22375"/>
            </a:xfrm>
            <a:custGeom>
              <a:avLst/>
              <a:gdLst/>
              <a:ahLst/>
              <a:cxnLst/>
              <a:rect l="l" t="t" r="r" b="b"/>
              <a:pathLst>
                <a:path w="1002" h="895" extrusionOk="0">
                  <a:moveTo>
                    <a:pt x="266" y="0"/>
                  </a:moveTo>
                  <a:cubicBezTo>
                    <a:pt x="154" y="0"/>
                    <a:pt x="62" y="63"/>
                    <a:pt x="34" y="221"/>
                  </a:cubicBezTo>
                  <a:cubicBezTo>
                    <a:pt x="0" y="255"/>
                    <a:pt x="0" y="255"/>
                    <a:pt x="34" y="288"/>
                  </a:cubicBezTo>
                  <a:cubicBezTo>
                    <a:pt x="10" y="556"/>
                    <a:pt x="267" y="895"/>
                    <a:pt x="526" y="895"/>
                  </a:cubicBezTo>
                  <a:cubicBezTo>
                    <a:pt x="625" y="895"/>
                    <a:pt x="724" y="846"/>
                    <a:pt x="807" y="725"/>
                  </a:cubicBezTo>
                  <a:cubicBezTo>
                    <a:pt x="1002" y="433"/>
                    <a:pt x="562" y="0"/>
                    <a:pt x="2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9"/>
            <p:cNvSpPr/>
            <p:nvPr/>
          </p:nvSpPr>
          <p:spPr>
            <a:xfrm>
              <a:off x="6006175" y="1109775"/>
              <a:ext cx="24800" cy="22750"/>
            </a:xfrm>
            <a:custGeom>
              <a:avLst/>
              <a:gdLst/>
              <a:ahLst/>
              <a:cxnLst/>
              <a:rect l="l" t="t" r="r" b="b"/>
              <a:pathLst>
                <a:path w="992" h="910" extrusionOk="0">
                  <a:moveTo>
                    <a:pt x="260" y="0"/>
                  </a:moveTo>
                  <a:cubicBezTo>
                    <a:pt x="146" y="0"/>
                    <a:pt x="53" y="67"/>
                    <a:pt x="24" y="236"/>
                  </a:cubicBezTo>
                  <a:lnTo>
                    <a:pt x="24" y="303"/>
                  </a:lnTo>
                  <a:cubicBezTo>
                    <a:pt x="0" y="571"/>
                    <a:pt x="258" y="909"/>
                    <a:pt x="517" y="909"/>
                  </a:cubicBezTo>
                  <a:cubicBezTo>
                    <a:pt x="615" y="909"/>
                    <a:pt x="714" y="860"/>
                    <a:pt x="797" y="740"/>
                  </a:cubicBezTo>
                  <a:cubicBezTo>
                    <a:pt x="991" y="449"/>
                    <a:pt x="556" y="0"/>
                    <a:pt x="26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9"/>
            <p:cNvSpPr/>
            <p:nvPr/>
          </p:nvSpPr>
          <p:spPr>
            <a:xfrm>
              <a:off x="6006625" y="1181825"/>
              <a:ext cx="25900" cy="24525"/>
            </a:xfrm>
            <a:custGeom>
              <a:avLst/>
              <a:gdLst/>
              <a:ahLst/>
              <a:cxnLst/>
              <a:rect l="l" t="t" r="r" b="b"/>
              <a:pathLst>
                <a:path w="1036" h="981" extrusionOk="0">
                  <a:moveTo>
                    <a:pt x="397" y="1"/>
                  </a:moveTo>
                  <a:cubicBezTo>
                    <a:pt x="319" y="1"/>
                    <a:pt x="242" y="43"/>
                    <a:pt x="175" y="143"/>
                  </a:cubicBezTo>
                  <a:lnTo>
                    <a:pt x="141" y="210"/>
                  </a:lnTo>
                  <a:cubicBezTo>
                    <a:pt x="1" y="490"/>
                    <a:pt x="188" y="981"/>
                    <a:pt x="507" y="981"/>
                  </a:cubicBezTo>
                  <a:cubicBezTo>
                    <a:pt x="570" y="981"/>
                    <a:pt x="639" y="961"/>
                    <a:pt x="712" y="916"/>
                  </a:cubicBezTo>
                  <a:cubicBezTo>
                    <a:pt x="1035" y="674"/>
                    <a:pt x="712" y="1"/>
                    <a:pt x="3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9"/>
            <p:cNvSpPr/>
            <p:nvPr/>
          </p:nvSpPr>
          <p:spPr>
            <a:xfrm>
              <a:off x="5971400" y="1278375"/>
              <a:ext cx="25775" cy="24125"/>
            </a:xfrm>
            <a:custGeom>
              <a:avLst/>
              <a:gdLst/>
              <a:ahLst/>
              <a:cxnLst/>
              <a:rect l="l" t="t" r="r" b="b"/>
              <a:pathLst>
                <a:path w="1031" h="965" extrusionOk="0">
                  <a:moveTo>
                    <a:pt x="371" y="0"/>
                  </a:moveTo>
                  <a:cubicBezTo>
                    <a:pt x="289" y="0"/>
                    <a:pt x="207" y="43"/>
                    <a:pt x="138" y="146"/>
                  </a:cubicBezTo>
                  <a:cubicBezTo>
                    <a:pt x="138" y="146"/>
                    <a:pt x="138" y="180"/>
                    <a:pt x="138" y="180"/>
                  </a:cubicBezTo>
                  <a:cubicBezTo>
                    <a:pt x="1" y="482"/>
                    <a:pt x="178" y="964"/>
                    <a:pt x="487" y="964"/>
                  </a:cubicBezTo>
                  <a:cubicBezTo>
                    <a:pt x="555" y="964"/>
                    <a:pt x="630" y="941"/>
                    <a:pt x="710" y="886"/>
                  </a:cubicBezTo>
                  <a:cubicBezTo>
                    <a:pt x="1030" y="645"/>
                    <a:pt x="692" y="0"/>
                    <a:pt x="3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9"/>
            <p:cNvSpPr/>
            <p:nvPr/>
          </p:nvSpPr>
          <p:spPr>
            <a:xfrm>
              <a:off x="5989475" y="1369550"/>
              <a:ext cx="36000" cy="20200"/>
            </a:xfrm>
            <a:custGeom>
              <a:avLst/>
              <a:gdLst/>
              <a:ahLst/>
              <a:cxnLst/>
              <a:rect l="l" t="t" r="r" b="b"/>
              <a:pathLst>
                <a:path w="1440" h="808" extrusionOk="0">
                  <a:moveTo>
                    <a:pt x="886" y="0"/>
                  </a:moveTo>
                  <a:cubicBezTo>
                    <a:pt x="50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82" y="805"/>
                    <a:pt x="607" y="807"/>
                    <a:pt x="632" y="807"/>
                  </a:cubicBezTo>
                  <a:cubicBezTo>
                    <a:pt x="994" y="807"/>
                    <a:pt x="1439" y="376"/>
                    <a:pt x="1062" y="62"/>
                  </a:cubicBezTo>
                  <a:cubicBezTo>
                    <a:pt x="1010" y="19"/>
                    <a:pt x="950" y="0"/>
                    <a:pt x="8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9"/>
            <p:cNvSpPr/>
            <p:nvPr/>
          </p:nvSpPr>
          <p:spPr>
            <a:xfrm>
              <a:off x="5974300" y="994800"/>
              <a:ext cx="25375" cy="22750"/>
            </a:xfrm>
            <a:custGeom>
              <a:avLst/>
              <a:gdLst/>
              <a:ahLst/>
              <a:cxnLst/>
              <a:rect l="l" t="t" r="r" b="b"/>
              <a:pathLst>
                <a:path w="1015" h="910" extrusionOk="0">
                  <a:moveTo>
                    <a:pt x="473" y="0"/>
                  </a:moveTo>
                  <a:cubicBezTo>
                    <a:pt x="385" y="0"/>
                    <a:pt x="299" y="38"/>
                    <a:pt x="224" y="129"/>
                  </a:cubicBezTo>
                  <a:cubicBezTo>
                    <a:pt x="0" y="428"/>
                    <a:pt x="457" y="910"/>
                    <a:pt x="750" y="910"/>
                  </a:cubicBezTo>
                  <a:cubicBezTo>
                    <a:pt x="854" y="910"/>
                    <a:pt x="937" y="850"/>
                    <a:pt x="963" y="701"/>
                  </a:cubicBezTo>
                  <a:cubicBezTo>
                    <a:pt x="963" y="667"/>
                    <a:pt x="963" y="634"/>
                    <a:pt x="963" y="634"/>
                  </a:cubicBezTo>
                  <a:cubicBezTo>
                    <a:pt x="1014" y="355"/>
                    <a:pt x="740" y="0"/>
                    <a:pt x="47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9"/>
            <p:cNvSpPr/>
            <p:nvPr/>
          </p:nvSpPr>
          <p:spPr>
            <a:xfrm>
              <a:off x="6157500" y="107360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59" y="1"/>
                  </a:moveTo>
                  <a:cubicBezTo>
                    <a:pt x="492" y="1"/>
                    <a:pt x="0" y="482"/>
                    <a:pt x="391" y="775"/>
                  </a:cubicBezTo>
                  <a:cubicBezTo>
                    <a:pt x="446" y="817"/>
                    <a:pt x="508" y="835"/>
                    <a:pt x="571" y="835"/>
                  </a:cubicBezTo>
                  <a:cubicBezTo>
                    <a:pt x="972" y="835"/>
                    <a:pt x="1450" y="118"/>
                    <a:pt x="928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9"/>
            <p:cNvSpPr/>
            <p:nvPr/>
          </p:nvSpPr>
          <p:spPr>
            <a:xfrm>
              <a:off x="6140050" y="1018600"/>
              <a:ext cx="31425" cy="22375"/>
            </a:xfrm>
            <a:custGeom>
              <a:avLst/>
              <a:gdLst/>
              <a:ahLst/>
              <a:cxnLst/>
              <a:rect l="l" t="t" r="r" b="b"/>
              <a:pathLst>
                <a:path w="1257" h="895" extrusionOk="0">
                  <a:moveTo>
                    <a:pt x="676" y="0"/>
                  </a:moveTo>
                  <a:cubicBezTo>
                    <a:pt x="225" y="0"/>
                    <a:pt x="1" y="894"/>
                    <a:pt x="469" y="894"/>
                  </a:cubicBezTo>
                  <a:cubicBezTo>
                    <a:pt x="484" y="894"/>
                    <a:pt x="501" y="893"/>
                    <a:pt x="517" y="891"/>
                  </a:cubicBezTo>
                  <a:lnTo>
                    <a:pt x="585" y="891"/>
                  </a:lnTo>
                  <a:cubicBezTo>
                    <a:pt x="954" y="791"/>
                    <a:pt x="1257" y="152"/>
                    <a:pt x="786" y="18"/>
                  </a:cubicBezTo>
                  <a:cubicBezTo>
                    <a:pt x="748" y="6"/>
                    <a:pt x="712" y="0"/>
                    <a:pt x="6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9"/>
            <p:cNvSpPr/>
            <p:nvPr/>
          </p:nvSpPr>
          <p:spPr>
            <a:xfrm>
              <a:off x="6170625" y="1253500"/>
              <a:ext cx="26625" cy="23525"/>
            </a:xfrm>
            <a:custGeom>
              <a:avLst/>
              <a:gdLst/>
              <a:ahLst/>
              <a:cxnLst/>
              <a:rect l="l" t="t" r="r" b="b"/>
              <a:pathLst>
                <a:path w="1065" h="941" extrusionOk="0">
                  <a:moveTo>
                    <a:pt x="646" y="1"/>
                  </a:moveTo>
                  <a:cubicBezTo>
                    <a:pt x="604" y="1"/>
                    <a:pt x="556" y="11"/>
                    <a:pt x="504" y="32"/>
                  </a:cubicBezTo>
                  <a:lnTo>
                    <a:pt x="471" y="66"/>
                  </a:lnTo>
                  <a:cubicBezTo>
                    <a:pt x="135" y="234"/>
                    <a:pt x="0" y="939"/>
                    <a:pt x="504" y="939"/>
                  </a:cubicBezTo>
                  <a:cubicBezTo>
                    <a:pt x="512" y="940"/>
                    <a:pt x="520" y="940"/>
                    <a:pt x="528" y="940"/>
                  </a:cubicBezTo>
                  <a:cubicBezTo>
                    <a:pt x="1025" y="940"/>
                    <a:pt x="1064" y="1"/>
                    <a:pt x="64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9"/>
            <p:cNvSpPr/>
            <p:nvPr/>
          </p:nvSpPr>
          <p:spPr>
            <a:xfrm>
              <a:off x="6092700" y="901750"/>
              <a:ext cx="24825" cy="22400"/>
            </a:xfrm>
            <a:custGeom>
              <a:avLst/>
              <a:gdLst/>
              <a:ahLst/>
              <a:cxnLst/>
              <a:rect l="l" t="t" r="r" b="b"/>
              <a:pathLst>
                <a:path w="993" h="896" extrusionOk="0">
                  <a:moveTo>
                    <a:pt x="258" y="1"/>
                  </a:moveTo>
                  <a:cubicBezTo>
                    <a:pt x="145" y="1"/>
                    <a:pt x="53" y="64"/>
                    <a:pt x="25" y="222"/>
                  </a:cubicBezTo>
                  <a:cubicBezTo>
                    <a:pt x="25" y="255"/>
                    <a:pt x="25" y="255"/>
                    <a:pt x="25" y="289"/>
                  </a:cubicBezTo>
                  <a:cubicBezTo>
                    <a:pt x="1" y="557"/>
                    <a:pt x="276" y="895"/>
                    <a:pt x="532" y="895"/>
                  </a:cubicBezTo>
                  <a:cubicBezTo>
                    <a:pt x="630" y="895"/>
                    <a:pt x="724" y="846"/>
                    <a:pt x="798" y="726"/>
                  </a:cubicBezTo>
                  <a:cubicBezTo>
                    <a:pt x="993" y="434"/>
                    <a:pt x="553" y="1"/>
                    <a:pt x="25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9"/>
            <p:cNvSpPr/>
            <p:nvPr/>
          </p:nvSpPr>
          <p:spPr>
            <a:xfrm>
              <a:off x="6037125" y="1305175"/>
              <a:ext cx="24300" cy="21900"/>
            </a:xfrm>
            <a:custGeom>
              <a:avLst/>
              <a:gdLst/>
              <a:ahLst/>
              <a:cxnLst/>
              <a:rect l="l" t="t" r="r" b="b"/>
              <a:pathLst>
                <a:path w="972" h="876" extrusionOk="0">
                  <a:moveTo>
                    <a:pt x="440" y="0"/>
                  </a:moveTo>
                  <a:cubicBezTo>
                    <a:pt x="334" y="0"/>
                    <a:pt x="234" y="53"/>
                    <a:pt x="164" y="183"/>
                  </a:cubicBezTo>
                  <a:cubicBezTo>
                    <a:pt x="0" y="488"/>
                    <a:pt x="426" y="875"/>
                    <a:pt x="720" y="875"/>
                  </a:cubicBezTo>
                  <a:cubicBezTo>
                    <a:pt x="848" y="875"/>
                    <a:pt x="951" y="803"/>
                    <a:pt x="971" y="620"/>
                  </a:cubicBezTo>
                  <a:cubicBezTo>
                    <a:pt x="971" y="620"/>
                    <a:pt x="971" y="587"/>
                    <a:pt x="971" y="553"/>
                  </a:cubicBezTo>
                  <a:cubicBezTo>
                    <a:pt x="971" y="293"/>
                    <a:pt x="689" y="0"/>
                    <a:pt x="44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9"/>
            <p:cNvSpPr/>
            <p:nvPr/>
          </p:nvSpPr>
          <p:spPr>
            <a:xfrm>
              <a:off x="6140550" y="1259800"/>
              <a:ext cx="25050" cy="21850"/>
            </a:xfrm>
            <a:custGeom>
              <a:avLst/>
              <a:gdLst/>
              <a:ahLst/>
              <a:cxnLst/>
              <a:rect l="l" t="t" r="r" b="b"/>
              <a:pathLst>
                <a:path w="1002" h="874" extrusionOk="0">
                  <a:moveTo>
                    <a:pt x="459" y="1"/>
                  </a:moveTo>
                  <a:cubicBezTo>
                    <a:pt x="348" y="1"/>
                    <a:pt x="241" y="53"/>
                    <a:pt x="161" y="183"/>
                  </a:cubicBezTo>
                  <a:cubicBezTo>
                    <a:pt x="0" y="528"/>
                    <a:pt x="438" y="874"/>
                    <a:pt x="741" y="874"/>
                  </a:cubicBezTo>
                  <a:cubicBezTo>
                    <a:pt x="880" y="874"/>
                    <a:pt x="991" y="800"/>
                    <a:pt x="1001" y="620"/>
                  </a:cubicBezTo>
                  <a:cubicBezTo>
                    <a:pt x="1001" y="587"/>
                    <a:pt x="1001" y="553"/>
                    <a:pt x="1001" y="553"/>
                  </a:cubicBezTo>
                  <a:cubicBezTo>
                    <a:pt x="1001" y="293"/>
                    <a:pt x="720" y="1"/>
                    <a:pt x="4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9"/>
            <p:cNvSpPr/>
            <p:nvPr/>
          </p:nvSpPr>
          <p:spPr>
            <a:xfrm>
              <a:off x="6169775" y="971700"/>
              <a:ext cx="29850" cy="22425"/>
            </a:xfrm>
            <a:custGeom>
              <a:avLst/>
              <a:gdLst/>
              <a:ahLst/>
              <a:cxnLst/>
              <a:rect l="l" t="t" r="r" b="b"/>
              <a:pathLst>
                <a:path w="1194" h="897" extrusionOk="0">
                  <a:moveTo>
                    <a:pt x="761" y="0"/>
                  </a:moveTo>
                  <a:cubicBezTo>
                    <a:pt x="734" y="0"/>
                    <a:pt x="705" y="4"/>
                    <a:pt x="673" y="12"/>
                  </a:cubicBezTo>
                  <a:lnTo>
                    <a:pt x="605" y="12"/>
                  </a:lnTo>
                  <a:cubicBezTo>
                    <a:pt x="269" y="112"/>
                    <a:pt x="1" y="785"/>
                    <a:pt x="471" y="885"/>
                  </a:cubicBezTo>
                  <a:cubicBezTo>
                    <a:pt x="503" y="893"/>
                    <a:pt x="534" y="896"/>
                    <a:pt x="563" y="896"/>
                  </a:cubicBezTo>
                  <a:cubicBezTo>
                    <a:pt x="1033" y="896"/>
                    <a:pt x="1193" y="0"/>
                    <a:pt x="7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9"/>
            <p:cNvSpPr/>
            <p:nvPr/>
          </p:nvSpPr>
          <p:spPr>
            <a:xfrm>
              <a:off x="5999050" y="1234675"/>
              <a:ext cx="25600" cy="20150"/>
            </a:xfrm>
            <a:custGeom>
              <a:avLst/>
              <a:gdLst/>
              <a:ahLst/>
              <a:cxnLst/>
              <a:rect l="l" t="t" r="r" b="b"/>
              <a:pathLst>
                <a:path w="1024" h="806" extrusionOk="0">
                  <a:moveTo>
                    <a:pt x="402" y="1"/>
                  </a:moveTo>
                  <a:cubicBezTo>
                    <a:pt x="184" y="1"/>
                    <a:pt x="1" y="117"/>
                    <a:pt x="74" y="382"/>
                  </a:cubicBezTo>
                  <a:cubicBezTo>
                    <a:pt x="41" y="382"/>
                    <a:pt x="41" y="415"/>
                    <a:pt x="74" y="415"/>
                  </a:cubicBezTo>
                  <a:cubicBezTo>
                    <a:pt x="134" y="634"/>
                    <a:pt x="404" y="805"/>
                    <a:pt x="630" y="805"/>
                  </a:cubicBezTo>
                  <a:cubicBezTo>
                    <a:pt x="786" y="805"/>
                    <a:pt x="921" y="723"/>
                    <a:pt x="948" y="516"/>
                  </a:cubicBezTo>
                  <a:cubicBezTo>
                    <a:pt x="1024" y="194"/>
                    <a:pt x="684" y="1"/>
                    <a:pt x="4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9"/>
            <p:cNvSpPr/>
            <p:nvPr/>
          </p:nvSpPr>
          <p:spPr>
            <a:xfrm>
              <a:off x="6191825" y="1060875"/>
              <a:ext cx="30075" cy="23150"/>
            </a:xfrm>
            <a:custGeom>
              <a:avLst/>
              <a:gdLst/>
              <a:ahLst/>
              <a:cxnLst/>
              <a:rect l="l" t="t" r="r" b="b"/>
              <a:pathLst>
                <a:path w="1203" h="926" extrusionOk="0">
                  <a:moveTo>
                    <a:pt x="628" y="1"/>
                  </a:moveTo>
                  <a:cubicBezTo>
                    <a:pt x="144" y="1"/>
                    <a:pt x="1" y="925"/>
                    <a:pt x="470" y="925"/>
                  </a:cubicBezTo>
                  <a:cubicBezTo>
                    <a:pt x="499" y="925"/>
                    <a:pt x="530" y="922"/>
                    <a:pt x="564" y="914"/>
                  </a:cubicBezTo>
                  <a:lnTo>
                    <a:pt x="597" y="914"/>
                  </a:lnTo>
                  <a:cubicBezTo>
                    <a:pt x="967" y="780"/>
                    <a:pt x="1202" y="108"/>
                    <a:pt x="698" y="7"/>
                  </a:cubicBezTo>
                  <a:cubicBezTo>
                    <a:pt x="674" y="3"/>
                    <a:pt x="650" y="1"/>
                    <a:pt x="6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9"/>
            <p:cNvSpPr/>
            <p:nvPr/>
          </p:nvSpPr>
          <p:spPr>
            <a:xfrm>
              <a:off x="6036925" y="1344150"/>
              <a:ext cx="26375" cy="19400"/>
            </a:xfrm>
            <a:custGeom>
              <a:avLst/>
              <a:gdLst/>
              <a:ahLst/>
              <a:cxnLst/>
              <a:rect l="l" t="t" r="r" b="b"/>
              <a:pathLst>
                <a:path w="1055" h="776" extrusionOk="0">
                  <a:moveTo>
                    <a:pt x="386" y="0"/>
                  </a:moveTo>
                  <a:cubicBezTo>
                    <a:pt x="216" y="0"/>
                    <a:pt x="67" y="86"/>
                    <a:pt x="38" y="305"/>
                  </a:cubicBezTo>
                  <a:cubicBezTo>
                    <a:pt x="1" y="602"/>
                    <a:pt x="343" y="776"/>
                    <a:pt x="629" y="776"/>
                  </a:cubicBezTo>
                  <a:cubicBezTo>
                    <a:pt x="860" y="776"/>
                    <a:pt x="1054" y="661"/>
                    <a:pt x="979" y="405"/>
                  </a:cubicBezTo>
                  <a:cubicBezTo>
                    <a:pt x="945" y="372"/>
                    <a:pt x="945" y="372"/>
                    <a:pt x="945" y="338"/>
                  </a:cubicBezTo>
                  <a:cubicBezTo>
                    <a:pt x="869" y="148"/>
                    <a:pt x="609" y="0"/>
                    <a:pt x="3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9"/>
            <p:cNvSpPr/>
            <p:nvPr/>
          </p:nvSpPr>
          <p:spPr>
            <a:xfrm>
              <a:off x="6001350" y="1048100"/>
              <a:ext cx="34425" cy="18825"/>
            </a:xfrm>
            <a:custGeom>
              <a:avLst/>
              <a:gdLst/>
              <a:ahLst/>
              <a:cxnLst/>
              <a:rect l="l" t="t" r="r" b="b"/>
              <a:pathLst>
                <a:path w="1377" h="753" extrusionOk="0">
                  <a:moveTo>
                    <a:pt x="705" y="0"/>
                  </a:moveTo>
                  <a:cubicBezTo>
                    <a:pt x="376" y="0"/>
                    <a:pt x="0" y="266"/>
                    <a:pt x="217" y="619"/>
                  </a:cubicBezTo>
                  <a:cubicBezTo>
                    <a:pt x="289" y="714"/>
                    <a:pt x="397" y="753"/>
                    <a:pt x="514" y="753"/>
                  </a:cubicBezTo>
                  <a:cubicBezTo>
                    <a:pt x="896" y="753"/>
                    <a:pt x="1376" y="338"/>
                    <a:pt x="990" y="81"/>
                  </a:cubicBezTo>
                  <a:cubicBezTo>
                    <a:pt x="957" y="81"/>
                    <a:pt x="957" y="81"/>
                    <a:pt x="923" y="48"/>
                  </a:cubicBezTo>
                  <a:cubicBezTo>
                    <a:pt x="859" y="15"/>
                    <a:pt x="783" y="0"/>
                    <a:pt x="7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9"/>
            <p:cNvSpPr/>
            <p:nvPr/>
          </p:nvSpPr>
          <p:spPr>
            <a:xfrm>
              <a:off x="6068375" y="1079550"/>
              <a:ext cx="34700" cy="18375"/>
            </a:xfrm>
            <a:custGeom>
              <a:avLst/>
              <a:gdLst/>
              <a:ahLst/>
              <a:cxnLst/>
              <a:rect l="l" t="t" r="r" b="b"/>
              <a:pathLst>
                <a:path w="1388" h="735" extrusionOk="0">
                  <a:moveTo>
                    <a:pt x="746" y="1"/>
                  </a:moveTo>
                  <a:cubicBezTo>
                    <a:pt x="410" y="1"/>
                    <a:pt x="0" y="267"/>
                    <a:pt x="225" y="604"/>
                  </a:cubicBezTo>
                  <a:cubicBezTo>
                    <a:pt x="294" y="696"/>
                    <a:pt x="398" y="734"/>
                    <a:pt x="511" y="734"/>
                  </a:cubicBezTo>
                  <a:cubicBezTo>
                    <a:pt x="895" y="734"/>
                    <a:pt x="1387" y="300"/>
                    <a:pt x="998" y="67"/>
                  </a:cubicBezTo>
                  <a:lnTo>
                    <a:pt x="931" y="33"/>
                  </a:lnTo>
                  <a:cubicBezTo>
                    <a:pt x="876" y="11"/>
                    <a:pt x="812" y="1"/>
                    <a:pt x="74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9"/>
            <p:cNvSpPr/>
            <p:nvPr/>
          </p:nvSpPr>
          <p:spPr>
            <a:xfrm>
              <a:off x="6186175" y="987875"/>
              <a:ext cx="25400" cy="23000"/>
            </a:xfrm>
            <a:custGeom>
              <a:avLst/>
              <a:gdLst/>
              <a:ahLst/>
              <a:cxnLst/>
              <a:rect l="l" t="t" r="r" b="b"/>
              <a:pathLst>
                <a:path w="1016" h="920" extrusionOk="0">
                  <a:moveTo>
                    <a:pt x="271" y="1"/>
                  </a:moveTo>
                  <a:cubicBezTo>
                    <a:pt x="169" y="1"/>
                    <a:pt x="85" y="59"/>
                    <a:pt x="50" y="205"/>
                  </a:cubicBezTo>
                  <a:lnTo>
                    <a:pt x="50" y="272"/>
                  </a:lnTo>
                  <a:cubicBezTo>
                    <a:pt x="0" y="549"/>
                    <a:pt x="251" y="919"/>
                    <a:pt x="521" y="919"/>
                  </a:cubicBezTo>
                  <a:cubicBezTo>
                    <a:pt x="612" y="919"/>
                    <a:pt x="705" y="878"/>
                    <a:pt x="790" y="776"/>
                  </a:cubicBezTo>
                  <a:cubicBezTo>
                    <a:pt x="1015" y="501"/>
                    <a:pt x="568" y="1"/>
                    <a:pt x="2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9"/>
            <p:cNvSpPr/>
            <p:nvPr/>
          </p:nvSpPr>
          <p:spPr>
            <a:xfrm>
              <a:off x="5955925" y="102595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79" y="0"/>
                  </a:moveTo>
                  <a:cubicBezTo>
                    <a:pt x="479" y="0"/>
                    <a:pt x="0" y="717"/>
                    <a:pt x="522" y="833"/>
                  </a:cubicBezTo>
                  <a:lnTo>
                    <a:pt x="589" y="833"/>
                  </a:lnTo>
                  <a:cubicBezTo>
                    <a:pt x="601" y="834"/>
                    <a:pt x="613" y="834"/>
                    <a:pt x="625" y="834"/>
                  </a:cubicBezTo>
                  <a:cubicBezTo>
                    <a:pt x="990" y="834"/>
                    <a:pt x="1450" y="353"/>
                    <a:pt x="1060" y="60"/>
                  </a:cubicBezTo>
                  <a:cubicBezTo>
                    <a:pt x="1005" y="18"/>
                    <a:pt x="943" y="0"/>
                    <a:pt x="87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9"/>
            <p:cNvSpPr/>
            <p:nvPr/>
          </p:nvSpPr>
          <p:spPr>
            <a:xfrm>
              <a:off x="6041525" y="1074250"/>
              <a:ext cx="25350" cy="23125"/>
            </a:xfrm>
            <a:custGeom>
              <a:avLst/>
              <a:gdLst/>
              <a:ahLst/>
              <a:cxnLst/>
              <a:rect l="l" t="t" r="r" b="b"/>
              <a:pathLst>
                <a:path w="1014" h="925" extrusionOk="0">
                  <a:moveTo>
                    <a:pt x="478" y="1"/>
                  </a:moveTo>
                  <a:cubicBezTo>
                    <a:pt x="389" y="1"/>
                    <a:pt x="300" y="43"/>
                    <a:pt x="224" y="144"/>
                  </a:cubicBezTo>
                  <a:cubicBezTo>
                    <a:pt x="0" y="442"/>
                    <a:pt x="438" y="924"/>
                    <a:pt x="736" y="924"/>
                  </a:cubicBezTo>
                  <a:cubicBezTo>
                    <a:pt x="841" y="924"/>
                    <a:pt x="928" y="864"/>
                    <a:pt x="963" y="716"/>
                  </a:cubicBezTo>
                  <a:cubicBezTo>
                    <a:pt x="963" y="682"/>
                    <a:pt x="963" y="648"/>
                    <a:pt x="963" y="648"/>
                  </a:cubicBezTo>
                  <a:cubicBezTo>
                    <a:pt x="1013" y="372"/>
                    <a:pt x="744" y="1"/>
                    <a:pt x="47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9"/>
            <p:cNvSpPr/>
            <p:nvPr/>
          </p:nvSpPr>
          <p:spPr>
            <a:xfrm>
              <a:off x="6114625" y="1188725"/>
              <a:ext cx="35450" cy="20875"/>
            </a:xfrm>
            <a:custGeom>
              <a:avLst/>
              <a:gdLst/>
              <a:ahLst/>
              <a:cxnLst/>
              <a:rect l="l" t="t" r="r" b="b"/>
              <a:pathLst>
                <a:path w="1418" h="835" extrusionOk="0">
                  <a:moveTo>
                    <a:pt x="795" y="0"/>
                  </a:moveTo>
                  <a:cubicBezTo>
                    <a:pt x="431" y="0"/>
                    <a:pt x="1" y="514"/>
                    <a:pt x="392" y="775"/>
                  </a:cubicBezTo>
                  <a:cubicBezTo>
                    <a:pt x="442" y="816"/>
                    <a:pt x="500" y="834"/>
                    <a:pt x="560" y="834"/>
                  </a:cubicBezTo>
                  <a:cubicBezTo>
                    <a:pt x="939" y="834"/>
                    <a:pt x="1418" y="118"/>
                    <a:pt x="896" y="2"/>
                  </a:cubicBezTo>
                  <a:lnTo>
                    <a:pt x="829" y="2"/>
                  </a:lnTo>
                  <a:cubicBezTo>
                    <a:pt x="817" y="1"/>
                    <a:pt x="806" y="0"/>
                    <a:pt x="79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9"/>
            <p:cNvSpPr/>
            <p:nvPr/>
          </p:nvSpPr>
          <p:spPr>
            <a:xfrm>
              <a:off x="6094025" y="1464150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97" y="0"/>
                  </a:moveTo>
                  <a:cubicBezTo>
                    <a:pt x="319" y="0"/>
                    <a:pt x="241" y="42"/>
                    <a:pt x="174" y="143"/>
                  </a:cubicBezTo>
                  <a:cubicBezTo>
                    <a:pt x="174" y="143"/>
                    <a:pt x="174" y="176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0"/>
                    <a:pt x="712" y="916"/>
                  </a:cubicBezTo>
                  <a:cubicBezTo>
                    <a:pt x="1034" y="673"/>
                    <a:pt x="711" y="0"/>
                    <a:pt x="39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9"/>
            <p:cNvSpPr/>
            <p:nvPr/>
          </p:nvSpPr>
          <p:spPr>
            <a:xfrm>
              <a:off x="6041975" y="957925"/>
              <a:ext cx="25725" cy="24375"/>
            </a:xfrm>
            <a:custGeom>
              <a:avLst/>
              <a:gdLst/>
              <a:ahLst/>
              <a:cxnLst/>
              <a:rect l="l" t="t" r="r" b="b"/>
              <a:pathLst>
                <a:path w="1029" h="975" extrusionOk="0">
                  <a:moveTo>
                    <a:pt x="394" y="0"/>
                  </a:moveTo>
                  <a:cubicBezTo>
                    <a:pt x="314" y="0"/>
                    <a:pt x="235" y="47"/>
                    <a:pt x="172" y="159"/>
                  </a:cubicBezTo>
                  <a:lnTo>
                    <a:pt x="138" y="193"/>
                  </a:lnTo>
                  <a:cubicBezTo>
                    <a:pt x="0" y="470"/>
                    <a:pt x="204" y="975"/>
                    <a:pt x="506" y="975"/>
                  </a:cubicBezTo>
                  <a:cubicBezTo>
                    <a:pt x="570" y="975"/>
                    <a:pt x="639" y="952"/>
                    <a:pt x="710" y="899"/>
                  </a:cubicBezTo>
                  <a:cubicBezTo>
                    <a:pt x="1029" y="659"/>
                    <a:pt x="696" y="0"/>
                    <a:pt x="3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9"/>
            <p:cNvSpPr/>
            <p:nvPr/>
          </p:nvSpPr>
          <p:spPr>
            <a:xfrm>
              <a:off x="5945000" y="1269525"/>
              <a:ext cx="35925" cy="20250"/>
            </a:xfrm>
            <a:custGeom>
              <a:avLst/>
              <a:gdLst/>
              <a:ahLst/>
              <a:cxnLst/>
              <a:rect l="l" t="t" r="r" b="b"/>
              <a:pathLst>
                <a:path w="1437" h="810" extrusionOk="0">
                  <a:moveTo>
                    <a:pt x="878" y="0"/>
                  </a:moveTo>
                  <a:cubicBezTo>
                    <a:pt x="494" y="0"/>
                    <a:pt x="0" y="659"/>
                    <a:pt x="489" y="803"/>
                  </a:cubicBezTo>
                  <a:lnTo>
                    <a:pt x="556" y="803"/>
                  </a:lnTo>
                  <a:cubicBezTo>
                    <a:pt x="580" y="807"/>
                    <a:pt x="605" y="809"/>
                    <a:pt x="630" y="809"/>
                  </a:cubicBezTo>
                  <a:cubicBezTo>
                    <a:pt x="992" y="809"/>
                    <a:pt x="1437" y="377"/>
                    <a:pt x="1060" y="63"/>
                  </a:cubicBezTo>
                  <a:cubicBezTo>
                    <a:pt x="1006" y="19"/>
                    <a:pt x="944" y="0"/>
                    <a:pt x="8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9"/>
            <p:cNvSpPr/>
            <p:nvPr/>
          </p:nvSpPr>
          <p:spPr>
            <a:xfrm>
              <a:off x="6124775" y="1292725"/>
              <a:ext cx="25500" cy="22775"/>
            </a:xfrm>
            <a:custGeom>
              <a:avLst/>
              <a:gdLst/>
              <a:ahLst/>
              <a:cxnLst/>
              <a:rect l="l" t="t" r="r" b="b"/>
              <a:pathLst>
                <a:path w="1020" h="911" extrusionOk="0">
                  <a:moveTo>
                    <a:pt x="476" y="0"/>
                  </a:moveTo>
                  <a:cubicBezTo>
                    <a:pt x="386" y="0"/>
                    <a:pt x="297" y="42"/>
                    <a:pt x="221" y="143"/>
                  </a:cubicBezTo>
                  <a:cubicBezTo>
                    <a:pt x="0" y="438"/>
                    <a:pt x="441" y="910"/>
                    <a:pt x="748" y="910"/>
                  </a:cubicBezTo>
                  <a:cubicBezTo>
                    <a:pt x="862" y="910"/>
                    <a:pt x="958" y="845"/>
                    <a:pt x="994" y="681"/>
                  </a:cubicBezTo>
                  <a:cubicBezTo>
                    <a:pt x="994" y="681"/>
                    <a:pt x="994" y="648"/>
                    <a:pt x="994" y="648"/>
                  </a:cubicBezTo>
                  <a:cubicBezTo>
                    <a:pt x="1019" y="371"/>
                    <a:pt x="743" y="0"/>
                    <a:pt x="47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9"/>
            <p:cNvSpPr/>
            <p:nvPr/>
          </p:nvSpPr>
          <p:spPr>
            <a:xfrm>
              <a:off x="6094475" y="1094600"/>
              <a:ext cx="36325" cy="20100"/>
            </a:xfrm>
            <a:custGeom>
              <a:avLst/>
              <a:gdLst/>
              <a:ahLst/>
              <a:cxnLst/>
              <a:rect l="l" t="t" r="r" b="b"/>
              <a:pathLst>
                <a:path w="1453" h="804" extrusionOk="0">
                  <a:moveTo>
                    <a:pt x="859" y="1"/>
                  </a:moveTo>
                  <a:cubicBezTo>
                    <a:pt x="492" y="1"/>
                    <a:pt x="1" y="482"/>
                    <a:pt x="391" y="742"/>
                  </a:cubicBezTo>
                  <a:cubicBezTo>
                    <a:pt x="448" y="785"/>
                    <a:pt x="512" y="803"/>
                    <a:pt x="578" y="803"/>
                  </a:cubicBezTo>
                  <a:cubicBezTo>
                    <a:pt x="977" y="803"/>
                    <a:pt x="1453" y="118"/>
                    <a:pt x="962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69"/>
            <p:cNvSpPr/>
            <p:nvPr/>
          </p:nvSpPr>
          <p:spPr>
            <a:xfrm>
              <a:off x="6097750" y="1201725"/>
              <a:ext cx="24825" cy="22000"/>
            </a:xfrm>
            <a:custGeom>
              <a:avLst/>
              <a:gdLst/>
              <a:ahLst/>
              <a:cxnLst/>
              <a:rect l="l" t="t" r="r" b="b"/>
              <a:pathLst>
                <a:path w="993" h="880" extrusionOk="0">
                  <a:moveTo>
                    <a:pt x="257" y="0"/>
                  </a:moveTo>
                  <a:cubicBezTo>
                    <a:pt x="145" y="0"/>
                    <a:pt x="53" y="63"/>
                    <a:pt x="25" y="221"/>
                  </a:cubicBezTo>
                  <a:cubicBezTo>
                    <a:pt x="25" y="255"/>
                    <a:pt x="25" y="255"/>
                    <a:pt x="25" y="288"/>
                  </a:cubicBezTo>
                  <a:cubicBezTo>
                    <a:pt x="0" y="557"/>
                    <a:pt x="279" y="880"/>
                    <a:pt x="536" y="880"/>
                  </a:cubicBezTo>
                  <a:cubicBezTo>
                    <a:pt x="632" y="880"/>
                    <a:pt x="725" y="835"/>
                    <a:pt x="798" y="725"/>
                  </a:cubicBezTo>
                  <a:cubicBezTo>
                    <a:pt x="992" y="433"/>
                    <a:pt x="553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69"/>
            <p:cNvSpPr/>
            <p:nvPr/>
          </p:nvSpPr>
          <p:spPr>
            <a:xfrm>
              <a:off x="5988500" y="1298350"/>
              <a:ext cx="25475" cy="22700"/>
            </a:xfrm>
            <a:custGeom>
              <a:avLst/>
              <a:gdLst/>
              <a:ahLst/>
              <a:cxnLst/>
              <a:rect l="l" t="t" r="r" b="b"/>
              <a:pathLst>
                <a:path w="1019" h="908" extrusionOk="0">
                  <a:moveTo>
                    <a:pt x="262" y="1"/>
                  </a:moveTo>
                  <a:cubicBezTo>
                    <a:pt x="147" y="1"/>
                    <a:pt x="53" y="64"/>
                    <a:pt x="26" y="221"/>
                  </a:cubicBezTo>
                  <a:cubicBezTo>
                    <a:pt x="26" y="255"/>
                    <a:pt x="26" y="288"/>
                    <a:pt x="26" y="288"/>
                  </a:cubicBezTo>
                  <a:cubicBezTo>
                    <a:pt x="1" y="561"/>
                    <a:pt x="288" y="908"/>
                    <a:pt x="548" y="908"/>
                  </a:cubicBezTo>
                  <a:cubicBezTo>
                    <a:pt x="640" y="908"/>
                    <a:pt x="728" y="864"/>
                    <a:pt x="799" y="759"/>
                  </a:cubicBezTo>
                  <a:cubicBezTo>
                    <a:pt x="1018" y="442"/>
                    <a:pt x="565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69"/>
            <p:cNvSpPr/>
            <p:nvPr/>
          </p:nvSpPr>
          <p:spPr>
            <a:xfrm>
              <a:off x="6125950" y="1041600"/>
              <a:ext cx="25925" cy="24425"/>
            </a:xfrm>
            <a:custGeom>
              <a:avLst/>
              <a:gdLst/>
              <a:ahLst/>
              <a:cxnLst/>
              <a:rect l="l" t="t" r="r" b="b"/>
              <a:pathLst>
                <a:path w="1037" h="977" extrusionOk="0">
                  <a:moveTo>
                    <a:pt x="392" y="0"/>
                  </a:moveTo>
                  <a:cubicBezTo>
                    <a:pt x="315" y="0"/>
                    <a:pt x="239" y="41"/>
                    <a:pt x="174" y="139"/>
                  </a:cubicBezTo>
                  <a:cubicBezTo>
                    <a:pt x="174" y="173"/>
                    <a:pt x="140" y="173"/>
                    <a:pt x="140" y="207"/>
                  </a:cubicBezTo>
                  <a:cubicBezTo>
                    <a:pt x="0" y="487"/>
                    <a:pt x="187" y="977"/>
                    <a:pt x="506" y="977"/>
                  </a:cubicBezTo>
                  <a:cubicBezTo>
                    <a:pt x="570" y="977"/>
                    <a:pt x="639" y="957"/>
                    <a:pt x="712" y="912"/>
                  </a:cubicBezTo>
                  <a:cubicBezTo>
                    <a:pt x="1036" y="696"/>
                    <a:pt x="708" y="0"/>
                    <a:pt x="3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9"/>
            <p:cNvSpPr/>
            <p:nvPr/>
          </p:nvSpPr>
          <p:spPr>
            <a:xfrm>
              <a:off x="5992350" y="1189400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84" y="0"/>
                  </a:moveTo>
                  <a:cubicBezTo>
                    <a:pt x="308" y="0"/>
                    <a:pt x="234" y="42"/>
                    <a:pt x="174" y="143"/>
                  </a:cubicBezTo>
                  <a:cubicBezTo>
                    <a:pt x="141" y="176"/>
                    <a:pt x="141" y="176"/>
                    <a:pt x="141" y="210"/>
                  </a:cubicBezTo>
                  <a:cubicBezTo>
                    <a:pt x="1" y="490"/>
                    <a:pt x="211" y="980"/>
                    <a:pt x="518" y="980"/>
                  </a:cubicBezTo>
                  <a:cubicBezTo>
                    <a:pt x="579" y="980"/>
                    <a:pt x="645" y="960"/>
                    <a:pt x="712" y="916"/>
                  </a:cubicBezTo>
                  <a:cubicBezTo>
                    <a:pt x="1035" y="673"/>
                    <a:pt x="690" y="0"/>
                    <a:pt x="38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9"/>
            <p:cNvSpPr/>
            <p:nvPr/>
          </p:nvSpPr>
          <p:spPr>
            <a:xfrm>
              <a:off x="5967100" y="1143200"/>
              <a:ext cx="36025" cy="20400"/>
            </a:xfrm>
            <a:custGeom>
              <a:avLst/>
              <a:gdLst/>
              <a:ahLst/>
              <a:cxnLst/>
              <a:rect l="l" t="t" r="r" b="b"/>
              <a:pathLst>
                <a:path w="1441" h="816" extrusionOk="0">
                  <a:moveTo>
                    <a:pt x="877" y="1"/>
                  </a:moveTo>
                  <a:cubicBezTo>
                    <a:pt x="475" y="1"/>
                    <a:pt x="0" y="672"/>
                    <a:pt x="512" y="814"/>
                  </a:cubicBezTo>
                  <a:lnTo>
                    <a:pt x="546" y="814"/>
                  </a:lnTo>
                  <a:cubicBezTo>
                    <a:pt x="558" y="815"/>
                    <a:pt x="571" y="816"/>
                    <a:pt x="584" y="816"/>
                  </a:cubicBezTo>
                  <a:cubicBezTo>
                    <a:pt x="951" y="816"/>
                    <a:pt x="1440" y="367"/>
                    <a:pt x="1083" y="75"/>
                  </a:cubicBezTo>
                  <a:cubicBezTo>
                    <a:pt x="1021" y="23"/>
                    <a:pt x="950" y="1"/>
                    <a:pt x="8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9"/>
            <p:cNvSpPr/>
            <p:nvPr/>
          </p:nvSpPr>
          <p:spPr>
            <a:xfrm>
              <a:off x="6059225" y="1149750"/>
              <a:ext cx="25500" cy="22900"/>
            </a:xfrm>
            <a:custGeom>
              <a:avLst/>
              <a:gdLst/>
              <a:ahLst/>
              <a:cxnLst/>
              <a:rect l="l" t="t" r="r" b="b"/>
              <a:pathLst>
                <a:path w="1020" h="916" extrusionOk="0">
                  <a:moveTo>
                    <a:pt x="487" y="0"/>
                  </a:moveTo>
                  <a:cubicBezTo>
                    <a:pt x="393" y="0"/>
                    <a:pt x="301" y="44"/>
                    <a:pt x="221" y="149"/>
                  </a:cubicBezTo>
                  <a:cubicBezTo>
                    <a:pt x="1" y="443"/>
                    <a:pt x="441" y="916"/>
                    <a:pt x="748" y="916"/>
                  </a:cubicBezTo>
                  <a:cubicBezTo>
                    <a:pt x="862" y="916"/>
                    <a:pt x="958" y="851"/>
                    <a:pt x="994" y="687"/>
                  </a:cubicBezTo>
                  <a:lnTo>
                    <a:pt x="994" y="620"/>
                  </a:lnTo>
                  <a:cubicBezTo>
                    <a:pt x="1019" y="346"/>
                    <a:pt x="751" y="0"/>
                    <a:pt x="48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9"/>
            <p:cNvSpPr/>
            <p:nvPr/>
          </p:nvSpPr>
          <p:spPr>
            <a:xfrm>
              <a:off x="6095625" y="1445700"/>
              <a:ext cx="35900" cy="20200"/>
            </a:xfrm>
            <a:custGeom>
              <a:avLst/>
              <a:gdLst/>
              <a:ahLst/>
              <a:cxnLst/>
              <a:rect l="l" t="t" r="r" b="b"/>
              <a:pathLst>
                <a:path w="1436" h="808" extrusionOk="0">
                  <a:moveTo>
                    <a:pt x="808" y="1"/>
                  </a:moveTo>
                  <a:cubicBezTo>
                    <a:pt x="421" y="1"/>
                    <a:pt x="0" y="462"/>
                    <a:pt x="379" y="746"/>
                  </a:cubicBezTo>
                  <a:cubicBezTo>
                    <a:pt x="436" y="789"/>
                    <a:pt x="499" y="808"/>
                    <a:pt x="565" y="808"/>
                  </a:cubicBezTo>
                  <a:cubicBezTo>
                    <a:pt x="964" y="808"/>
                    <a:pt x="1436" y="122"/>
                    <a:pt x="916" y="7"/>
                  </a:cubicBezTo>
                  <a:lnTo>
                    <a:pt x="883" y="7"/>
                  </a:lnTo>
                  <a:cubicBezTo>
                    <a:pt x="858" y="3"/>
                    <a:pt x="833" y="1"/>
                    <a:pt x="80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9"/>
            <p:cNvSpPr/>
            <p:nvPr/>
          </p:nvSpPr>
          <p:spPr>
            <a:xfrm>
              <a:off x="6002400" y="1241925"/>
              <a:ext cx="31275" cy="22550"/>
            </a:xfrm>
            <a:custGeom>
              <a:avLst/>
              <a:gdLst/>
              <a:ahLst/>
              <a:cxnLst/>
              <a:rect l="l" t="t" r="r" b="b"/>
              <a:pathLst>
                <a:path w="1251" h="902" extrusionOk="0">
                  <a:moveTo>
                    <a:pt x="654" y="1"/>
                  </a:moveTo>
                  <a:cubicBezTo>
                    <a:pt x="213" y="1"/>
                    <a:pt x="0" y="901"/>
                    <a:pt x="465" y="901"/>
                  </a:cubicBezTo>
                  <a:cubicBezTo>
                    <a:pt x="480" y="901"/>
                    <a:pt x="495" y="900"/>
                    <a:pt x="512" y="898"/>
                  </a:cubicBezTo>
                  <a:lnTo>
                    <a:pt x="579" y="898"/>
                  </a:lnTo>
                  <a:cubicBezTo>
                    <a:pt x="948" y="798"/>
                    <a:pt x="1251" y="159"/>
                    <a:pt x="780" y="25"/>
                  </a:cubicBezTo>
                  <a:cubicBezTo>
                    <a:pt x="737" y="8"/>
                    <a:pt x="695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9"/>
            <p:cNvSpPr/>
            <p:nvPr/>
          </p:nvSpPr>
          <p:spPr>
            <a:xfrm>
              <a:off x="6074825" y="1173700"/>
              <a:ext cx="26625" cy="23500"/>
            </a:xfrm>
            <a:custGeom>
              <a:avLst/>
              <a:gdLst/>
              <a:ahLst/>
              <a:cxnLst/>
              <a:rect l="l" t="t" r="r" b="b"/>
              <a:pathLst>
                <a:path w="1065" h="940" extrusionOk="0">
                  <a:moveTo>
                    <a:pt x="647" y="0"/>
                  </a:moveTo>
                  <a:cubicBezTo>
                    <a:pt x="604" y="0"/>
                    <a:pt x="557" y="10"/>
                    <a:pt x="505" y="31"/>
                  </a:cubicBezTo>
                  <a:lnTo>
                    <a:pt x="471" y="65"/>
                  </a:lnTo>
                  <a:cubicBezTo>
                    <a:pt x="135" y="233"/>
                    <a:pt x="1" y="939"/>
                    <a:pt x="505" y="939"/>
                  </a:cubicBezTo>
                  <a:cubicBezTo>
                    <a:pt x="513" y="939"/>
                    <a:pt x="521" y="939"/>
                    <a:pt x="529" y="939"/>
                  </a:cubicBezTo>
                  <a:cubicBezTo>
                    <a:pt x="1026" y="939"/>
                    <a:pt x="1065" y="0"/>
                    <a:pt x="6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9"/>
            <p:cNvSpPr/>
            <p:nvPr/>
          </p:nvSpPr>
          <p:spPr>
            <a:xfrm>
              <a:off x="6083225" y="1263050"/>
              <a:ext cx="25075" cy="22375"/>
            </a:xfrm>
            <a:custGeom>
              <a:avLst/>
              <a:gdLst/>
              <a:ahLst/>
              <a:cxnLst/>
              <a:rect l="l" t="t" r="r" b="b"/>
              <a:pathLst>
                <a:path w="1003" h="895" extrusionOk="0">
                  <a:moveTo>
                    <a:pt x="254" y="1"/>
                  </a:moveTo>
                  <a:cubicBezTo>
                    <a:pt x="137" y="1"/>
                    <a:pt x="38" y="64"/>
                    <a:pt x="1" y="221"/>
                  </a:cubicBezTo>
                  <a:cubicBezTo>
                    <a:pt x="1" y="255"/>
                    <a:pt x="1" y="255"/>
                    <a:pt x="1" y="289"/>
                  </a:cubicBezTo>
                  <a:cubicBezTo>
                    <a:pt x="1" y="556"/>
                    <a:pt x="265" y="895"/>
                    <a:pt x="526" y="895"/>
                  </a:cubicBezTo>
                  <a:cubicBezTo>
                    <a:pt x="625" y="895"/>
                    <a:pt x="724" y="846"/>
                    <a:pt x="807" y="726"/>
                  </a:cubicBezTo>
                  <a:cubicBezTo>
                    <a:pt x="1002" y="434"/>
                    <a:pt x="563" y="1"/>
                    <a:pt x="2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9"/>
            <p:cNvSpPr/>
            <p:nvPr/>
          </p:nvSpPr>
          <p:spPr>
            <a:xfrm>
              <a:off x="6164550" y="964525"/>
              <a:ext cx="25425" cy="22425"/>
            </a:xfrm>
            <a:custGeom>
              <a:avLst/>
              <a:gdLst/>
              <a:ahLst/>
              <a:cxnLst/>
              <a:rect l="l" t="t" r="r" b="b"/>
              <a:pathLst>
                <a:path w="1017" h="897" extrusionOk="0">
                  <a:moveTo>
                    <a:pt x="487" y="0"/>
                  </a:moveTo>
                  <a:cubicBezTo>
                    <a:pt x="381" y="0"/>
                    <a:pt x="280" y="57"/>
                    <a:pt x="210" y="198"/>
                  </a:cubicBezTo>
                  <a:cubicBezTo>
                    <a:pt x="1" y="523"/>
                    <a:pt x="417" y="896"/>
                    <a:pt x="728" y="896"/>
                  </a:cubicBezTo>
                  <a:cubicBezTo>
                    <a:pt x="867" y="896"/>
                    <a:pt x="985" y="822"/>
                    <a:pt x="1016" y="635"/>
                  </a:cubicBezTo>
                  <a:cubicBezTo>
                    <a:pt x="1016" y="601"/>
                    <a:pt x="1016" y="567"/>
                    <a:pt x="1016" y="567"/>
                  </a:cubicBezTo>
                  <a:cubicBezTo>
                    <a:pt x="1016" y="309"/>
                    <a:pt x="736" y="0"/>
                    <a:pt x="48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9"/>
            <p:cNvSpPr/>
            <p:nvPr/>
          </p:nvSpPr>
          <p:spPr>
            <a:xfrm>
              <a:off x="6088450" y="936325"/>
              <a:ext cx="25050" cy="21850"/>
            </a:xfrm>
            <a:custGeom>
              <a:avLst/>
              <a:gdLst/>
              <a:ahLst/>
              <a:cxnLst/>
              <a:rect l="l" t="t" r="r" b="b"/>
              <a:pathLst>
                <a:path w="1002" h="874" extrusionOk="0">
                  <a:moveTo>
                    <a:pt x="459" y="0"/>
                  </a:moveTo>
                  <a:cubicBezTo>
                    <a:pt x="348" y="0"/>
                    <a:pt x="242" y="53"/>
                    <a:pt x="162" y="183"/>
                  </a:cubicBezTo>
                  <a:cubicBezTo>
                    <a:pt x="0" y="528"/>
                    <a:pt x="438" y="873"/>
                    <a:pt x="741" y="873"/>
                  </a:cubicBezTo>
                  <a:cubicBezTo>
                    <a:pt x="880" y="873"/>
                    <a:pt x="991" y="800"/>
                    <a:pt x="1002" y="620"/>
                  </a:cubicBezTo>
                  <a:cubicBezTo>
                    <a:pt x="1002" y="586"/>
                    <a:pt x="1002" y="553"/>
                    <a:pt x="1002" y="553"/>
                  </a:cubicBezTo>
                  <a:cubicBezTo>
                    <a:pt x="1002" y="293"/>
                    <a:pt x="720" y="0"/>
                    <a:pt x="45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9"/>
            <p:cNvSpPr/>
            <p:nvPr/>
          </p:nvSpPr>
          <p:spPr>
            <a:xfrm>
              <a:off x="6065600" y="1390125"/>
              <a:ext cx="30550" cy="22425"/>
            </a:xfrm>
            <a:custGeom>
              <a:avLst/>
              <a:gdLst/>
              <a:ahLst/>
              <a:cxnLst/>
              <a:rect l="l" t="t" r="r" b="b"/>
              <a:pathLst>
                <a:path w="1222" h="897" extrusionOk="0">
                  <a:moveTo>
                    <a:pt x="766" y="1"/>
                  </a:moveTo>
                  <a:cubicBezTo>
                    <a:pt x="737" y="1"/>
                    <a:pt x="706" y="4"/>
                    <a:pt x="672" y="12"/>
                  </a:cubicBezTo>
                  <a:lnTo>
                    <a:pt x="605" y="12"/>
                  </a:lnTo>
                  <a:cubicBezTo>
                    <a:pt x="269" y="112"/>
                    <a:pt x="0" y="785"/>
                    <a:pt x="504" y="885"/>
                  </a:cubicBezTo>
                  <a:cubicBezTo>
                    <a:pt x="534" y="893"/>
                    <a:pt x="563" y="896"/>
                    <a:pt x="591" y="896"/>
                  </a:cubicBezTo>
                  <a:cubicBezTo>
                    <a:pt x="1038" y="896"/>
                    <a:pt x="1221" y="1"/>
                    <a:pt x="76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9"/>
            <p:cNvSpPr/>
            <p:nvPr/>
          </p:nvSpPr>
          <p:spPr>
            <a:xfrm>
              <a:off x="6097750" y="1218975"/>
              <a:ext cx="25600" cy="19925"/>
            </a:xfrm>
            <a:custGeom>
              <a:avLst/>
              <a:gdLst/>
              <a:ahLst/>
              <a:cxnLst/>
              <a:rect l="l" t="t" r="r" b="b"/>
              <a:pathLst>
                <a:path w="1024" h="797" extrusionOk="0">
                  <a:moveTo>
                    <a:pt x="391" y="1"/>
                  </a:moveTo>
                  <a:cubicBezTo>
                    <a:pt x="178" y="1"/>
                    <a:pt x="1" y="112"/>
                    <a:pt x="58" y="371"/>
                  </a:cubicBezTo>
                  <a:lnTo>
                    <a:pt x="58" y="438"/>
                  </a:lnTo>
                  <a:cubicBezTo>
                    <a:pt x="137" y="635"/>
                    <a:pt x="399" y="797"/>
                    <a:pt x="624" y="797"/>
                  </a:cubicBezTo>
                  <a:cubicBezTo>
                    <a:pt x="783" y="797"/>
                    <a:pt x="924" y="715"/>
                    <a:pt x="966" y="506"/>
                  </a:cubicBezTo>
                  <a:cubicBezTo>
                    <a:pt x="1023" y="198"/>
                    <a:pt x="675" y="1"/>
                    <a:pt x="39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9"/>
            <p:cNvSpPr/>
            <p:nvPr/>
          </p:nvSpPr>
          <p:spPr>
            <a:xfrm>
              <a:off x="6081000" y="1017200"/>
              <a:ext cx="29975" cy="23125"/>
            </a:xfrm>
            <a:custGeom>
              <a:avLst/>
              <a:gdLst/>
              <a:ahLst/>
              <a:cxnLst/>
              <a:rect l="l" t="t" r="r" b="b"/>
              <a:pathLst>
                <a:path w="1199" h="925" extrusionOk="0">
                  <a:moveTo>
                    <a:pt x="658" y="0"/>
                  </a:moveTo>
                  <a:cubicBezTo>
                    <a:pt x="171" y="0"/>
                    <a:pt x="1" y="925"/>
                    <a:pt x="467" y="925"/>
                  </a:cubicBezTo>
                  <a:cubicBezTo>
                    <a:pt x="495" y="925"/>
                    <a:pt x="527" y="921"/>
                    <a:pt x="560" y="914"/>
                  </a:cubicBezTo>
                  <a:lnTo>
                    <a:pt x="628" y="914"/>
                  </a:lnTo>
                  <a:cubicBezTo>
                    <a:pt x="964" y="779"/>
                    <a:pt x="1199" y="107"/>
                    <a:pt x="728" y="6"/>
                  </a:cubicBezTo>
                  <a:cubicBezTo>
                    <a:pt x="704" y="2"/>
                    <a:pt x="681" y="0"/>
                    <a:pt x="65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9"/>
            <p:cNvSpPr/>
            <p:nvPr/>
          </p:nvSpPr>
          <p:spPr>
            <a:xfrm>
              <a:off x="6201625" y="730850"/>
              <a:ext cx="25525" cy="19975"/>
            </a:xfrm>
            <a:custGeom>
              <a:avLst/>
              <a:gdLst/>
              <a:ahLst/>
              <a:cxnLst/>
              <a:rect l="l" t="t" r="r" b="b"/>
              <a:pathLst>
                <a:path w="1021" h="799" extrusionOk="0">
                  <a:moveTo>
                    <a:pt x="378" y="1"/>
                  </a:moveTo>
                  <a:cubicBezTo>
                    <a:pt x="211" y="1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6"/>
                    <a:pt x="945" y="403"/>
                  </a:cubicBezTo>
                  <a:cubicBezTo>
                    <a:pt x="945" y="403"/>
                    <a:pt x="945" y="370"/>
                    <a:pt x="945" y="370"/>
                  </a:cubicBezTo>
                  <a:cubicBezTo>
                    <a:pt x="868" y="157"/>
                    <a:pt x="602" y="1"/>
                    <a:pt x="3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9"/>
            <p:cNvSpPr/>
            <p:nvPr/>
          </p:nvSpPr>
          <p:spPr>
            <a:xfrm>
              <a:off x="5915800" y="1255625"/>
              <a:ext cx="34275" cy="18850"/>
            </a:xfrm>
            <a:custGeom>
              <a:avLst/>
              <a:gdLst/>
              <a:ahLst/>
              <a:cxnLst/>
              <a:rect l="l" t="t" r="r" b="b"/>
              <a:pathLst>
                <a:path w="1371" h="754" extrusionOk="0">
                  <a:moveTo>
                    <a:pt x="730" y="1"/>
                  </a:moveTo>
                  <a:cubicBezTo>
                    <a:pt x="393" y="1"/>
                    <a:pt x="1" y="266"/>
                    <a:pt x="245" y="619"/>
                  </a:cubicBezTo>
                  <a:cubicBezTo>
                    <a:pt x="308" y="714"/>
                    <a:pt x="410" y="753"/>
                    <a:pt x="523" y="753"/>
                  </a:cubicBezTo>
                  <a:cubicBezTo>
                    <a:pt x="890" y="753"/>
                    <a:pt x="1370" y="339"/>
                    <a:pt x="984" y="81"/>
                  </a:cubicBezTo>
                  <a:lnTo>
                    <a:pt x="951" y="48"/>
                  </a:lnTo>
                  <a:cubicBezTo>
                    <a:pt x="886" y="16"/>
                    <a:pt x="810" y="1"/>
                    <a:pt x="7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9"/>
            <p:cNvSpPr/>
            <p:nvPr/>
          </p:nvSpPr>
          <p:spPr>
            <a:xfrm>
              <a:off x="5961800" y="1347575"/>
              <a:ext cx="34575" cy="18375"/>
            </a:xfrm>
            <a:custGeom>
              <a:avLst/>
              <a:gdLst/>
              <a:ahLst/>
              <a:cxnLst/>
              <a:rect l="l" t="t" r="r" b="b"/>
              <a:pathLst>
                <a:path w="1383" h="735" extrusionOk="0">
                  <a:moveTo>
                    <a:pt x="741" y="1"/>
                  </a:moveTo>
                  <a:cubicBezTo>
                    <a:pt x="405" y="1"/>
                    <a:pt x="1" y="267"/>
                    <a:pt x="253" y="605"/>
                  </a:cubicBezTo>
                  <a:cubicBezTo>
                    <a:pt x="315" y="696"/>
                    <a:pt x="413" y="734"/>
                    <a:pt x="521" y="734"/>
                  </a:cubicBezTo>
                  <a:cubicBezTo>
                    <a:pt x="890" y="734"/>
                    <a:pt x="1382" y="300"/>
                    <a:pt x="993" y="67"/>
                  </a:cubicBezTo>
                  <a:lnTo>
                    <a:pt x="926" y="33"/>
                  </a:lnTo>
                  <a:cubicBezTo>
                    <a:pt x="870" y="11"/>
                    <a:pt x="807" y="1"/>
                    <a:pt x="7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9"/>
            <p:cNvSpPr/>
            <p:nvPr/>
          </p:nvSpPr>
          <p:spPr>
            <a:xfrm>
              <a:off x="6153400" y="1299475"/>
              <a:ext cx="25975" cy="23125"/>
            </a:xfrm>
            <a:custGeom>
              <a:avLst/>
              <a:gdLst/>
              <a:ahLst/>
              <a:cxnLst/>
              <a:rect l="l" t="t" r="r" b="b"/>
              <a:pathLst>
                <a:path w="1039" h="925" extrusionOk="0">
                  <a:moveTo>
                    <a:pt x="298" y="1"/>
                  </a:moveTo>
                  <a:cubicBezTo>
                    <a:pt x="188" y="1"/>
                    <a:pt x="94" y="61"/>
                    <a:pt x="51" y="210"/>
                  </a:cubicBezTo>
                  <a:lnTo>
                    <a:pt x="51" y="277"/>
                  </a:lnTo>
                  <a:cubicBezTo>
                    <a:pt x="0" y="553"/>
                    <a:pt x="270" y="924"/>
                    <a:pt x="536" y="924"/>
                  </a:cubicBezTo>
                  <a:cubicBezTo>
                    <a:pt x="625" y="924"/>
                    <a:pt x="714" y="882"/>
                    <a:pt x="790" y="781"/>
                  </a:cubicBezTo>
                  <a:cubicBezTo>
                    <a:pt x="1038" y="483"/>
                    <a:pt x="607" y="1"/>
                    <a:pt x="29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9"/>
            <p:cNvSpPr/>
            <p:nvPr/>
          </p:nvSpPr>
          <p:spPr>
            <a:xfrm>
              <a:off x="6002725" y="1183300"/>
              <a:ext cx="36525" cy="20650"/>
            </a:xfrm>
            <a:custGeom>
              <a:avLst/>
              <a:gdLst/>
              <a:ahLst/>
              <a:cxnLst/>
              <a:rect l="l" t="t" r="r" b="b"/>
              <a:pathLst>
                <a:path w="1461" h="826" extrusionOk="0">
                  <a:moveTo>
                    <a:pt x="902" y="1"/>
                  </a:moveTo>
                  <a:cubicBezTo>
                    <a:pt x="499" y="1"/>
                    <a:pt x="0" y="706"/>
                    <a:pt x="499" y="824"/>
                  </a:cubicBezTo>
                  <a:lnTo>
                    <a:pt x="566" y="824"/>
                  </a:lnTo>
                  <a:cubicBezTo>
                    <a:pt x="578" y="825"/>
                    <a:pt x="590" y="825"/>
                    <a:pt x="602" y="825"/>
                  </a:cubicBezTo>
                  <a:cubicBezTo>
                    <a:pt x="969" y="825"/>
                    <a:pt x="1460" y="343"/>
                    <a:pt x="1070" y="51"/>
                  </a:cubicBezTo>
                  <a:cubicBezTo>
                    <a:pt x="1018" y="16"/>
                    <a:pt x="961" y="1"/>
                    <a:pt x="9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9"/>
            <p:cNvSpPr/>
            <p:nvPr/>
          </p:nvSpPr>
          <p:spPr>
            <a:xfrm>
              <a:off x="6060900" y="1194750"/>
              <a:ext cx="24650" cy="22925"/>
            </a:xfrm>
            <a:custGeom>
              <a:avLst/>
              <a:gdLst/>
              <a:ahLst/>
              <a:cxnLst/>
              <a:rect l="l" t="t" r="r" b="b"/>
              <a:pathLst>
                <a:path w="986" h="917" extrusionOk="0">
                  <a:moveTo>
                    <a:pt x="471" y="1"/>
                  </a:moveTo>
                  <a:cubicBezTo>
                    <a:pt x="381" y="1"/>
                    <a:pt x="293" y="48"/>
                    <a:pt x="222" y="164"/>
                  </a:cubicBezTo>
                  <a:cubicBezTo>
                    <a:pt x="0" y="459"/>
                    <a:pt x="427" y="916"/>
                    <a:pt x="724" y="916"/>
                  </a:cubicBezTo>
                  <a:cubicBezTo>
                    <a:pt x="833" y="916"/>
                    <a:pt x="925" y="855"/>
                    <a:pt x="961" y="702"/>
                  </a:cubicBezTo>
                  <a:lnTo>
                    <a:pt x="961" y="634"/>
                  </a:lnTo>
                  <a:cubicBezTo>
                    <a:pt x="986" y="363"/>
                    <a:pt x="720" y="1"/>
                    <a:pt x="4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9"/>
            <p:cNvSpPr/>
            <p:nvPr/>
          </p:nvSpPr>
          <p:spPr>
            <a:xfrm>
              <a:off x="6147400" y="831625"/>
              <a:ext cx="35750" cy="20575"/>
            </a:xfrm>
            <a:custGeom>
              <a:avLst/>
              <a:gdLst/>
              <a:ahLst/>
              <a:cxnLst/>
              <a:rect l="l" t="t" r="r" b="b"/>
              <a:pathLst>
                <a:path w="1430" h="823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6" y="808"/>
                    <a:pt x="504" y="823"/>
                    <a:pt x="562" y="823"/>
                  </a:cubicBezTo>
                  <a:cubicBezTo>
                    <a:pt x="976" y="823"/>
                    <a:pt x="1430" y="90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9"/>
            <p:cNvSpPr/>
            <p:nvPr/>
          </p:nvSpPr>
          <p:spPr>
            <a:xfrm>
              <a:off x="6057050" y="1216275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397" y="1"/>
                  </a:moveTo>
                  <a:cubicBezTo>
                    <a:pt x="319" y="1"/>
                    <a:pt x="241" y="43"/>
                    <a:pt x="174" y="143"/>
                  </a:cubicBezTo>
                  <a:cubicBezTo>
                    <a:pt x="174" y="143"/>
                    <a:pt x="140" y="177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1"/>
                    <a:pt x="712" y="916"/>
                  </a:cubicBezTo>
                  <a:cubicBezTo>
                    <a:pt x="1035" y="674"/>
                    <a:pt x="711" y="1"/>
                    <a:pt x="3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9"/>
            <p:cNvSpPr/>
            <p:nvPr/>
          </p:nvSpPr>
          <p:spPr>
            <a:xfrm>
              <a:off x="6140925" y="1113775"/>
              <a:ext cx="25850" cy="24525"/>
            </a:xfrm>
            <a:custGeom>
              <a:avLst/>
              <a:gdLst/>
              <a:ahLst/>
              <a:cxnLst/>
              <a:rect l="l" t="t" r="r" b="b"/>
              <a:pathLst>
                <a:path w="1034" h="981" extrusionOk="0">
                  <a:moveTo>
                    <a:pt x="372" y="1"/>
                  </a:moveTo>
                  <a:cubicBezTo>
                    <a:pt x="292" y="1"/>
                    <a:pt x="213" y="42"/>
                    <a:pt x="146" y="143"/>
                  </a:cubicBezTo>
                  <a:cubicBezTo>
                    <a:pt x="146" y="176"/>
                    <a:pt x="146" y="210"/>
                    <a:pt x="113" y="210"/>
                  </a:cubicBezTo>
                  <a:cubicBezTo>
                    <a:pt x="1" y="490"/>
                    <a:pt x="192" y="980"/>
                    <a:pt x="492" y="980"/>
                  </a:cubicBezTo>
                  <a:cubicBezTo>
                    <a:pt x="552" y="980"/>
                    <a:pt x="617" y="961"/>
                    <a:pt x="684" y="916"/>
                  </a:cubicBezTo>
                  <a:cubicBezTo>
                    <a:pt x="1034" y="674"/>
                    <a:pt x="694" y="1"/>
                    <a:pt x="3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9"/>
            <p:cNvSpPr/>
            <p:nvPr/>
          </p:nvSpPr>
          <p:spPr>
            <a:xfrm>
              <a:off x="6020925" y="1281800"/>
              <a:ext cx="35975" cy="20450"/>
            </a:xfrm>
            <a:custGeom>
              <a:avLst/>
              <a:gdLst/>
              <a:ahLst/>
              <a:cxnLst/>
              <a:rect l="l" t="t" r="r" b="b"/>
              <a:pathLst>
                <a:path w="1439" h="818" extrusionOk="0">
                  <a:moveTo>
                    <a:pt x="869" y="0"/>
                  </a:moveTo>
                  <a:cubicBezTo>
                    <a:pt x="468" y="0"/>
                    <a:pt x="1" y="646"/>
                    <a:pt x="510" y="816"/>
                  </a:cubicBezTo>
                  <a:lnTo>
                    <a:pt x="544" y="816"/>
                  </a:lnTo>
                  <a:cubicBezTo>
                    <a:pt x="556" y="817"/>
                    <a:pt x="569" y="817"/>
                    <a:pt x="582" y="817"/>
                  </a:cubicBezTo>
                  <a:cubicBezTo>
                    <a:pt x="949" y="817"/>
                    <a:pt x="1438" y="368"/>
                    <a:pt x="1081" y="76"/>
                  </a:cubicBezTo>
                  <a:cubicBezTo>
                    <a:pt x="1017" y="23"/>
                    <a:pt x="944" y="0"/>
                    <a:pt x="8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9"/>
            <p:cNvSpPr/>
            <p:nvPr/>
          </p:nvSpPr>
          <p:spPr>
            <a:xfrm>
              <a:off x="6119700" y="1122025"/>
              <a:ext cx="25525" cy="22550"/>
            </a:xfrm>
            <a:custGeom>
              <a:avLst/>
              <a:gdLst/>
              <a:ahLst/>
              <a:cxnLst/>
              <a:rect l="l" t="t" r="r" b="b"/>
              <a:pathLst>
                <a:path w="1021" h="902" extrusionOk="0">
                  <a:moveTo>
                    <a:pt x="488" y="0"/>
                  </a:moveTo>
                  <a:cubicBezTo>
                    <a:pt x="394" y="0"/>
                    <a:pt x="301" y="43"/>
                    <a:pt x="222" y="149"/>
                  </a:cubicBezTo>
                  <a:cubicBezTo>
                    <a:pt x="1" y="444"/>
                    <a:pt x="446" y="901"/>
                    <a:pt x="753" y="901"/>
                  </a:cubicBezTo>
                  <a:cubicBezTo>
                    <a:pt x="865" y="901"/>
                    <a:pt x="959" y="840"/>
                    <a:pt x="995" y="687"/>
                  </a:cubicBezTo>
                  <a:lnTo>
                    <a:pt x="995" y="619"/>
                  </a:lnTo>
                  <a:cubicBezTo>
                    <a:pt x="1020" y="346"/>
                    <a:pt x="752" y="0"/>
                    <a:pt x="4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9"/>
            <p:cNvSpPr/>
            <p:nvPr/>
          </p:nvSpPr>
          <p:spPr>
            <a:xfrm>
              <a:off x="6042375" y="1081175"/>
              <a:ext cx="35750" cy="20575"/>
            </a:xfrm>
            <a:custGeom>
              <a:avLst/>
              <a:gdLst/>
              <a:ahLst/>
              <a:cxnLst/>
              <a:rect l="l" t="t" r="r" b="b"/>
              <a:pathLst>
                <a:path w="1430" h="823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1" y="808"/>
                    <a:pt x="496" y="823"/>
                    <a:pt x="553" y="823"/>
                  </a:cubicBezTo>
                  <a:cubicBezTo>
                    <a:pt x="950" y="823"/>
                    <a:pt x="1429" y="90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9"/>
            <p:cNvSpPr/>
            <p:nvPr/>
          </p:nvSpPr>
          <p:spPr>
            <a:xfrm>
              <a:off x="6058025" y="922950"/>
              <a:ext cx="25300" cy="23025"/>
            </a:xfrm>
            <a:custGeom>
              <a:avLst/>
              <a:gdLst/>
              <a:ahLst/>
              <a:cxnLst/>
              <a:rect l="l" t="t" r="r" b="b"/>
              <a:pathLst>
                <a:path w="1012" h="921" extrusionOk="0">
                  <a:moveTo>
                    <a:pt x="279" y="0"/>
                  </a:moveTo>
                  <a:cubicBezTo>
                    <a:pt x="150" y="0"/>
                    <a:pt x="40" y="71"/>
                    <a:pt x="1" y="247"/>
                  </a:cubicBezTo>
                  <a:cubicBezTo>
                    <a:pt x="1" y="281"/>
                    <a:pt x="1" y="281"/>
                    <a:pt x="1" y="315"/>
                  </a:cubicBezTo>
                  <a:cubicBezTo>
                    <a:pt x="1" y="583"/>
                    <a:pt x="265" y="921"/>
                    <a:pt x="513" y="921"/>
                  </a:cubicBezTo>
                  <a:cubicBezTo>
                    <a:pt x="608" y="921"/>
                    <a:pt x="700" y="872"/>
                    <a:pt x="774" y="752"/>
                  </a:cubicBezTo>
                  <a:cubicBezTo>
                    <a:pt x="1012" y="418"/>
                    <a:pt x="592" y="0"/>
                    <a:pt x="27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9"/>
            <p:cNvSpPr/>
            <p:nvPr/>
          </p:nvSpPr>
          <p:spPr>
            <a:xfrm>
              <a:off x="6037250" y="1216325"/>
              <a:ext cx="24775" cy="22375"/>
            </a:xfrm>
            <a:custGeom>
              <a:avLst/>
              <a:gdLst/>
              <a:ahLst/>
              <a:cxnLst/>
              <a:rect l="l" t="t" r="r" b="b"/>
              <a:pathLst>
                <a:path w="991" h="895" extrusionOk="0">
                  <a:moveTo>
                    <a:pt x="268" y="1"/>
                  </a:moveTo>
                  <a:cubicBezTo>
                    <a:pt x="151" y="1"/>
                    <a:pt x="54" y="70"/>
                    <a:pt x="25" y="242"/>
                  </a:cubicBezTo>
                  <a:lnTo>
                    <a:pt x="25" y="276"/>
                  </a:lnTo>
                  <a:cubicBezTo>
                    <a:pt x="0" y="549"/>
                    <a:pt x="287" y="895"/>
                    <a:pt x="547" y="895"/>
                  </a:cubicBezTo>
                  <a:cubicBezTo>
                    <a:pt x="639" y="895"/>
                    <a:pt x="728" y="851"/>
                    <a:pt x="798" y="746"/>
                  </a:cubicBezTo>
                  <a:cubicBezTo>
                    <a:pt x="990" y="434"/>
                    <a:pt x="564" y="1"/>
                    <a:pt x="26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9"/>
            <p:cNvSpPr/>
            <p:nvPr/>
          </p:nvSpPr>
          <p:spPr>
            <a:xfrm>
              <a:off x="6089825" y="1157550"/>
              <a:ext cx="25750" cy="24425"/>
            </a:xfrm>
            <a:custGeom>
              <a:avLst/>
              <a:gdLst/>
              <a:ahLst/>
              <a:cxnLst/>
              <a:rect l="l" t="t" r="r" b="b"/>
              <a:pathLst>
                <a:path w="1030" h="977" extrusionOk="0">
                  <a:moveTo>
                    <a:pt x="379" y="0"/>
                  </a:moveTo>
                  <a:cubicBezTo>
                    <a:pt x="304" y="0"/>
                    <a:pt x="233" y="41"/>
                    <a:pt x="174" y="139"/>
                  </a:cubicBezTo>
                  <a:lnTo>
                    <a:pt x="140" y="207"/>
                  </a:lnTo>
                  <a:cubicBezTo>
                    <a:pt x="0" y="487"/>
                    <a:pt x="187" y="977"/>
                    <a:pt x="486" y="977"/>
                  </a:cubicBezTo>
                  <a:cubicBezTo>
                    <a:pt x="546" y="977"/>
                    <a:pt x="611" y="957"/>
                    <a:pt x="678" y="912"/>
                  </a:cubicBezTo>
                  <a:cubicBezTo>
                    <a:pt x="1030" y="696"/>
                    <a:pt x="684" y="0"/>
                    <a:pt x="37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9"/>
            <p:cNvSpPr/>
            <p:nvPr/>
          </p:nvSpPr>
          <p:spPr>
            <a:xfrm>
              <a:off x="5980450" y="1065050"/>
              <a:ext cx="25175" cy="24500"/>
            </a:xfrm>
            <a:custGeom>
              <a:avLst/>
              <a:gdLst/>
              <a:ahLst/>
              <a:cxnLst/>
              <a:rect l="l" t="t" r="r" b="b"/>
              <a:pathLst>
                <a:path w="1007" h="980" extrusionOk="0">
                  <a:moveTo>
                    <a:pt x="356" y="0"/>
                  </a:moveTo>
                  <a:cubicBezTo>
                    <a:pt x="280" y="0"/>
                    <a:pt x="206" y="42"/>
                    <a:pt x="146" y="143"/>
                  </a:cubicBezTo>
                  <a:cubicBezTo>
                    <a:pt x="146" y="176"/>
                    <a:pt x="112" y="176"/>
                    <a:pt x="112" y="210"/>
                  </a:cubicBezTo>
                  <a:cubicBezTo>
                    <a:pt x="0" y="490"/>
                    <a:pt x="192" y="980"/>
                    <a:pt x="492" y="980"/>
                  </a:cubicBezTo>
                  <a:cubicBezTo>
                    <a:pt x="552" y="980"/>
                    <a:pt x="617" y="960"/>
                    <a:pt x="684" y="916"/>
                  </a:cubicBezTo>
                  <a:cubicBezTo>
                    <a:pt x="1007" y="673"/>
                    <a:pt x="662" y="0"/>
                    <a:pt x="3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9"/>
            <p:cNvSpPr/>
            <p:nvPr/>
          </p:nvSpPr>
          <p:spPr>
            <a:xfrm>
              <a:off x="6075225" y="1340925"/>
              <a:ext cx="36000" cy="20250"/>
            </a:xfrm>
            <a:custGeom>
              <a:avLst/>
              <a:gdLst/>
              <a:ahLst/>
              <a:cxnLst/>
              <a:rect l="l" t="t" r="r" b="b"/>
              <a:pathLst>
                <a:path w="1440" h="810" extrusionOk="0">
                  <a:moveTo>
                    <a:pt x="900" y="1"/>
                  </a:moveTo>
                  <a:cubicBezTo>
                    <a:pt x="494" y="1"/>
                    <a:pt x="1" y="660"/>
                    <a:pt x="489" y="803"/>
                  </a:cubicBezTo>
                  <a:lnTo>
                    <a:pt x="556" y="803"/>
                  </a:lnTo>
                  <a:cubicBezTo>
                    <a:pt x="580" y="808"/>
                    <a:pt x="605" y="810"/>
                    <a:pt x="630" y="810"/>
                  </a:cubicBezTo>
                  <a:cubicBezTo>
                    <a:pt x="992" y="810"/>
                    <a:pt x="1439" y="378"/>
                    <a:pt x="1094" y="64"/>
                  </a:cubicBezTo>
                  <a:cubicBezTo>
                    <a:pt x="1035" y="20"/>
                    <a:pt x="969" y="1"/>
                    <a:pt x="90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9"/>
            <p:cNvSpPr/>
            <p:nvPr/>
          </p:nvSpPr>
          <p:spPr>
            <a:xfrm>
              <a:off x="6097875" y="979175"/>
              <a:ext cx="25275" cy="22550"/>
            </a:xfrm>
            <a:custGeom>
              <a:avLst/>
              <a:gdLst/>
              <a:ahLst/>
              <a:cxnLst/>
              <a:rect l="l" t="t" r="r" b="b"/>
              <a:pathLst>
                <a:path w="1011" h="902" extrusionOk="0">
                  <a:moveTo>
                    <a:pt x="472" y="1"/>
                  </a:moveTo>
                  <a:cubicBezTo>
                    <a:pt x="380" y="1"/>
                    <a:pt x="292" y="44"/>
                    <a:pt x="221" y="149"/>
                  </a:cubicBezTo>
                  <a:cubicBezTo>
                    <a:pt x="0" y="445"/>
                    <a:pt x="427" y="902"/>
                    <a:pt x="724" y="902"/>
                  </a:cubicBezTo>
                  <a:cubicBezTo>
                    <a:pt x="833" y="902"/>
                    <a:pt x="925" y="840"/>
                    <a:pt x="961" y="687"/>
                  </a:cubicBezTo>
                  <a:cubicBezTo>
                    <a:pt x="961" y="654"/>
                    <a:pt x="961" y="620"/>
                    <a:pt x="961" y="620"/>
                  </a:cubicBezTo>
                  <a:cubicBezTo>
                    <a:pt x="1010" y="347"/>
                    <a:pt x="730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9"/>
            <p:cNvSpPr/>
            <p:nvPr/>
          </p:nvSpPr>
          <p:spPr>
            <a:xfrm>
              <a:off x="5980500" y="1100375"/>
              <a:ext cx="35925" cy="20200"/>
            </a:xfrm>
            <a:custGeom>
              <a:avLst/>
              <a:gdLst/>
              <a:ahLst/>
              <a:cxnLst/>
              <a:rect l="l" t="t" r="r" b="b"/>
              <a:pathLst>
                <a:path w="1437" h="808" extrusionOk="0">
                  <a:moveTo>
                    <a:pt x="780" y="1"/>
                  </a:moveTo>
                  <a:cubicBezTo>
                    <a:pt x="422" y="1"/>
                    <a:pt x="1" y="462"/>
                    <a:pt x="379" y="746"/>
                  </a:cubicBezTo>
                  <a:cubicBezTo>
                    <a:pt x="436" y="789"/>
                    <a:pt x="500" y="807"/>
                    <a:pt x="566" y="807"/>
                  </a:cubicBezTo>
                  <a:cubicBezTo>
                    <a:pt x="965" y="807"/>
                    <a:pt x="1436" y="122"/>
                    <a:pt x="917" y="7"/>
                  </a:cubicBezTo>
                  <a:lnTo>
                    <a:pt x="850" y="7"/>
                  </a:lnTo>
                  <a:cubicBezTo>
                    <a:pt x="827" y="3"/>
                    <a:pt x="804" y="1"/>
                    <a:pt x="7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9"/>
            <p:cNvSpPr/>
            <p:nvPr/>
          </p:nvSpPr>
          <p:spPr>
            <a:xfrm>
              <a:off x="6065225" y="1003475"/>
              <a:ext cx="31475" cy="22375"/>
            </a:xfrm>
            <a:custGeom>
              <a:avLst/>
              <a:gdLst/>
              <a:ahLst/>
              <a:cxnLst/>
              <a:rect l="l" t="t" r="r" b="b"/>
              <a:pathLst>
                <a:path w="1259" h="895" extrusionOk="0">
                  <a:moveTo>
                    <a:pt x="645" y="0"/>
                  </a:moveTo>
                  <a:cubicBezTo>
                    <a:pt x="198" y="0"/>
                    <a:pt x="1" y="894"/>
                    <a:pt x="471" y="894"/>
                  </a:cubicBezTo>
                  <a:cubicBezTo>
                    <a:pt x="486" y="894"/>
                    <a:pt x="502" y="893"/>
                    <a:pt x="519" y="891"/>
                  </a:cubicBezTo>
                  <a:lnTo>
                    <a:pt x="586" y="891"/>
                  </a:lnTo>
                  <a:cubicBezTo>
                    <a:pt x="923" y="824"/>
                    <a:pt x="1259" y="152"/>
                    <a:pt x="754" y="18"/>
                  </a:cubicBezTo>
                  <a:cubicBezTo>
                    <a:pt x="717" y="6"/>
                    <a:pt x="680" y="0"/>
                    <a:pt x="6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9"/>
            <p:cNvSpPr/>
            <p:nvPr/>
          </p:nvSpPr>
          <p:spPr>
            <a:xfrm>
              <a:off x="6161375" y="1177050"/>
              <a:ext cx="25950" cy="23500"/>
            </a:xfrm>
            <a:custGeom>
              <a:avLst/>
              <a:gdLst/>
              <a:ahLst/>
              <a:cxnLst/>
              <a:rect l="l" t="t" r="r" b="b"/>
              <a:pathLst>
                <a:path w="1038" h="940" extrusionOk="0">
                  <a:moveTo>
                    <a:pt x="639" y="1"/>
                  </a:moveTo>
                  <a:cubicBezTo>
                    <a:pt x="598" y="1"/>
                    <a:pt x="554" y="10"/>
                    <a:pt x="505" y="32"/>
                  </a:cubicBezTo>
                  <a:lnTo>
                    <a:pt x="437" y="65"/>
                  </a:lnTo>
                  <a:cubicBezTo>
                    <a:pt x="135" y="233"/>
                    <a:pt x="0" y="939"/>
                    <a:pt x="505" y="939"/>
                  </a:cubicBezTo>
                  <a:cubicBezTo>
                    <a:pt x="513" y="940"/>
                    <a:pt x="521" y="940"/>
                    <a:pt x="528" y="940"/>
                  </a:cubicBezTo>
                  <a:cubicBezTo>
                    <a:pt x="1024" y="940"/>
                    <a:pt x="1037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9"/>
            <p:cNvSpPr/>
            <p:nvPr/>
          </p:nvSpPr>
          <p:spPr>
            <a:xfrm>
              <a:off x="6029700" y="1230750"/>
              <a:ext cx="24800" cy="22400"/>
            </a:xfrm>
            <a:custGeom>
              <a:avLst/>
              <a:gdLst/>
              <a:ahLst/>
              <a:cxnLst/>
              <a:rect l="l" t="t" r="r" b="b"/>
              <a:pathLst>
                <a:path w="992" h="896" extrusionOk="0">
                  <a:moveTo>
                    <a:pt x="260" y="1"/>
                  </a:moveTo>
                  <a:cubicBezTo>
                    <a:pt x="146" y="1"/>
                    <a:pt x="53" y="68"/>
                    <a:pt x="25" y="236"/>
                  </a:cubicBezTo>
                  <a:cubicBezTo>
                    <a:pt x="25" y="236"/>
                    <a:pt x="25" y="270"/>
                    <a:pt x="25" y="303"/>
                  </a:cubicBezTo>
                  <a:cubicBezTo>
                    <a:pt x="0" y="573"/>
                    <a:pt x="278" y="895"/>
                    <a:pt x="535" y="895"/>
                  </a:cubicBezTo>
                  <a:cubicBezTo>
                    <a:pt x="631" y="895"/>
                    <a:pt x="724" y="850"/>
                    <a:pt x="798" y="740"/>
                  </a:cubicBezTo>
                  <a:cubicBezTo>
                    <a:pt x="992" y="449"/>
                    <a:pt x="556" y="1"/>
                    <a:pt x="2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9"/>
            <p:cNvSpPr/>
            <p:nvPr/>
          </p:nvSpPr>
          <p:spPr>
            <a:xfrm>
              <a:off x="6119750" y="1222175"/>
              <a:ext cx="25675" cy="22325"/>
            </a:xfrm>
            <a:custGeom>
              <a:avLst/>
              <a:gdLst/>
              <a:ahLst/>
              <a:cxnLst/>
              <a:rect l="l" t="t" r="r" b="b"/>
              <a:pathLst>
                <a:path w="1027" h="893" extrusionOk="0">
                  <a:moveTo>
                    <a:pt x="471" y="0"/>
                  </a:moveTo>
                  <a:cubicBezTo>
                    <a:pt x="365" y="0"/>
                    <a:pt x="264" y="51"/>
                    <a:pt x="187" y="176"/>
                  </a:cubicBezTo>
                  <a:cubicBezTo>
                    <a:pt x="0" y="526"/>
                    <a:pt x="445" y="892"/>
                    <a:pt x="757" y="892"/>
                  </a:cubicBezTo>
                  <a:cubicBezTo>
                    <a:pt x="895" y="892"/>
                    <a:pt x="1006" y="821"/>
                    <a:pt x="1027" y="646"/>
                  </a:cubicBezTo>
                  <a:cubicBezTo>
                    <a:pt x="1027" y="613"/>
                    <a:pt x="1027" y="579"/>
                    <a:pt x="1027" y="579"/>
                  </a:cubicBezTo>
                  <a:cubicBezTo>
                    <a:pt x="1027" y="315"/>
                    <a:pt x="736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9"/>
            <p:cNvSpPr/>
            <p:nvPr/>
          </p:nvSpPr>
          <p:spPr>
            <a:xfrm>
              <a:off x="6092700" y="885725"/>
              <a:ext cx="25000" cy="21775"/>
            </a:xfrm>
            <a:custGeom>
              <a:avLst/>
              <a:gdLst/>
              <a:ahLst/>
              <a:cxnLst/>
              <a:rect l="l" t="t" r="r" b="b"/>
              <a:pathLst>
                <a:path w="1000" h="871" extrusionOk="0">
                  <a:moveTo>
                    <a:pt x="471" y="0"/>
                  </a:moveTo>
                  <a:cubicBezTo>
                    <a:pt x="355" y="0"/>
                    <a:pt x="243" y="55"/>
                    <a:pt x="160" y="190"/>
                  </a:cubicBezTo>
                  <a:cubicBezTo>
                    <a:pt x="1" y="530"/>
                    <a:pt x="423" y="870"/>
                    <a:pt x="725" y="870"/>
                  </a:cubicBezTo>
                  <a:cubicBezTo>
                    <a:pt x="871" y="870"/>
                    <a:pt x="989" y="791"/>
                    <a:pt x="1000" y="594"/>
                  </a:cubicBezTo>
                  <a:lnTo>
                    <a:pt x="1000" y="527"/>
                  </a:lnTo>
                  <a:cubicBezTo>
                    <a:pt x="1000" y="271"/>
                    <a:pt x="728" y="0"/>
                    <a:pt x="47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9"/>
            <p:cNvSpPr/>
            <p:nvPr/>
          </p:nvSpPr>
          <p:spPr>
            <a:xfrm>
              <a:off x="6026950" y="1173475"/>
              <a:ext cx="30675" cy="23150"/>
            </a:xfrm>
            <a:custGeom>
              <a:avLst/>
              <a:gdLst/>
              <a:ahLst/>
              <a:cxnLst/>
              <a:rect l="l" t="t" r="r" b="b"/>
              <a:pathLst>
                <a:path w="1227" h="926" extrusionOk="0">
                  <a:moveTo>
                    <a:pt x="745" y="0"/>
                  </a:moveTo>
                  <a:cubicBezTo>
                    <a:pt x="722" y="0"/>
                    <a:pt x="698" y="2"/>
                    <a:pt x="672" y="7"/>
                  </a:cubicBezTo>
                  <a:lnTo>
                    <a:pt x="605" y="7"/>
                  </a:lnTo>
                  <a:cubicBezTo>
                    <a:pt x="269" y="141"/>
                    <a:pt x="0" y="813"/>
                    <a:pt x="504" y="914"/>
                  </a:cubicBezTo>
                  <a:cubicBezTo>
                    <a:pt x="534" y="922"/>
                    <a:pt x="563" y="925"/>
                    <a:pt x="591" y="925"/>
                  </a:cubicBezTo>
                  <a:cubicBezTo>
                    <a:pt x="1044" y="925"/>
                    <a:pt x="1227" y="0"/>
                    <a:pt x="7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9"/>
            <p:cNvSpPr/>
            <p:nvPr/>
          </p:nvSpPr>
          <p:spPr>
            <a:xfrm>
              <a:off x="6123800" y="1100875"/>
              <a:ext cx="25575" cy="19575"/>
            </a:xfrm>
            <a:custGeom>
              <a:avLst/>
              <a:gdLst/>
              <a:ahLst/>
              <a:cxnLst/>
              <a:rect l="l" t="t" r="r" b="b"/>
              <a:pathLst>
                <a:path w="1023" h="783" extrusionOk="0">
                  <a:moveTo>
                    <a:pt x="398" y="0"/>
                  </a:moveTo>
                  <a:cubicBezTo>
                    <a:pt x="182" y="0"/>
                    <a:pt x="0" y="109"/>
                    <a:pt x="58" y="356"/>
                  </a:cubicBezTo>
                  <a:cubicBezTo>
                    <a:pt x="58" y="390"/>
                    <a:pt x="58" y="390"/>
                    <a:pt x="58" y="424"/>
                  </a:cubicBezTo>
                  <a:cubicBezTo>
                    <a:pt x="137" y="620"/>
                    <a:pt x="399" y="782"/>
                    <a:pt x="624" y="782"/>
                  </a:cubicBezTo>
                  <a:cubicBezTo>
                    <a:pt x="783" y="782"/>
                    <a:pt x="924" y="700"/>
                    <a:pt x="966" y="491"/>
                  </a:cubicBezTo>
                  <a:cubicBezTo>
                    <a:pt x="1023" y="186"/>
                    <a:pt x="681" y="0"/>
                    <a:pt x="39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9"/>
            <p:cNvSpPr/>
            <p:nvPr/>
          </p:nvSpPr>
          <p:spPr>
            <a:xfrm>
              <a:off x="6140775" y="874250"/>
              <a:ext cx="29025" cy="22550"/>
            </a:xfrm>
            <a:custGeom>
              <a:avLst/>
              <a:gdLst/>
              <a:ahLst/>
              <a:cxnLst/>
              <a:rect l="l" t="t" r="r" b="b"/>
              <a:pathLst>
                <a:path w="1161" h="902" extrusionOk="0">
                  <a:moveTo>
                    <a:pt x="572" y="0"/>
                  </a:moveTo>
                  <a:cubicBezTo>
                    <a:pt x="136" y="0"/>
                    <a:pt x="0" y="901"/>
                    <a:pt x="417" y="901"/>
                  </a:cubicBezTo>
                  <a:cubicBezTo>
                    <a:pt x="449" y="901"/>
                    <a:pt x="484" y="896"/>
                    <a:pt x="522" y="885"/>
                  </a:cubicBezTo>
                  <a:lnTo>
                    <a:pt x="589" y="885"/>
                  </a:lnTo>
                  <a:cubicBezTo>
                    <a:pt x="925" y="784"/>
                    <a:pt x="1161" y="78"/>
                    <a:pt x="656" y="11"/>
                  </a:cubicBezTo>
                  <a:cubicBezTo>
                    <a:pt x="627" y="4"/>
                    <a:pt x="599" y="0"/>
                    <a:pt x="5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9"/>
            <p:cNvSpPr/>
            <p:nvPr/>
          </p:nvSpPr>
          <p:spPr>
            <a:xfrm>
              <a:off x="6102825" y="1302825"/>
              <a:ext cx="25600" cy="19475"/>
            </a:xfrm>
            <a:custGeom>
              <a:avLst/>
              <a:gdLst/>
              <a:ahLst/>
              <a:cxnLst/>
              <a:rect l="l" t="t" r="r" b="b"/>
              <a:pathLst>
                <a:path w="1024" h="779" extrusionOk="0">
                  <a:moveTo>
                    <a:pt x="381" y="0"/>
                  </a:moveTo>
                  <a:cubicBezTo>
                    <a:pt x="221" y="0"/>
                    <a:pt x="85" y="79"/>
                    <a:pt x="57" y="277"/>
                  </a:cubicBezTo>
                  <a:cubicBezTo>
                    <a:pt x="1" y="596"/>
                    <a:pt x="332" y="779"/>
                    <a:pt x="612" y="779"/>
                  </a:cubicBezTo>
                  <a:cubicBezTo>
                    <a:pt x="834" y="779"/>
                    <a:pt x="1024" y="664"/>
                    <a:pt x="964" y="412"/>
                  </a:cubicBezTo>
                  <a:lnTo>
                    <a:pt x="964" y="344"/>
                  </a:lnTo>
                  <a:cubicBezTo>
                    <a:pt x="867" y="150"/>
                    <a:pt x="601" y="0"/>
                    <a:pt x="3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9"/>
            <p:cNvSpPr/>
            <p:nvPr/>
          </p:nvSpPr>
          <p:spPr>
            <a:xfrm>
              <a:off x="6046050" y="1244700"/>
              <a:ext cx="34075" cy="18475"/>
            </a:xfrm>
            <a:custGeom>
              <a:avLst/>
              <a:gdLst/>
              <a:ahLst/>
              <a:cxnLst/>
              <a:rect l="l" t="t" r="r" b="b"/>
              <a:pathLst>
                <a:path w="1363" h="739" extrusionOk="0">
                  <a:moveTo>
                    <a:pt x="727" y="1"/>
                  </a:moveTo>
                  <a:cubicBezTo>
                    <a:pt x="391" y="1"/>
                    <a:pt x="0" y="260"/>
                    <a:pt x="244" y="586"/>
                  </a:cubicBezTo>
                  <a:cubicBezTo>
                    <a:pt x="311" y="694"/>
                    <a:pt x="422" y="738"/>
                    <a:pt x="542" y="738"/>
                  </a:cubicBezTo>
                  <a:cubicBezTo>
                    <a:pt x="906" y="738"/>
                    <a:pt x="1363" y="334"/>
                    <a:pt x="984" y="82"/>
                  </a:cubicBezTo>
                  <a:lnTo>
                    <a:pt x="950" y="48"/>
                  </a:lnTo>
                  <a:cubicBezTo>
                    <a:pt x="885" y="15"/>
                    <a:pt x="808" y="1"/>
                    <a:pt x="7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9"/>
            <p:cNvSpPr/>
            <p:nvPr/>
          </p:nvSpPr>
          <p:spPr>
            <a:xfrm>
              <a:off x="5999600" y="1088500"/>
              <a:ext cx="34575" cy="18650"/>
            </a:xfrm>
            <a:custGeom>
              <a:avLst/>
              <a:gdLst/>
              <a:ahLst/>
              <a:cxnLst/>
              <a:rect l="l" t="t" r="r" b="b"/>
              <a:pathLst>
                <a:path w="1383" h="746" extrusionOk="0">
                  <a:moveTo>
                    <a:pt x="721" y="0"/>
                  </a:moveTo>
                  <a:cubicBezTo>
                    <a:pt x="389" y="0"/>
                    <a:pt x="0" y="286"/>
                    <a:pt x="220" y="616"/>
                  </a:cubicBezTo>
                  <a:cubicBezTo>
                    <a:pt x="289" y="708"/>
                    <a:pt x="393" y="746"/>
                    <a:pt x="506" y="746"/>
                  </a:cubicBezTo>
                  <a:cubicBezTo>
                    <a:pt x="890" y="746"/>
                    <a:pt x="1383" y="312"/>
                    <a:pt x="993" y="78"/>
                  </a:cubicBezTo>
                  <a:lnTo>
                    <a:pt x="926" y="45"/>
                  </a:lnTo>
                  <a:cubicBezTo>
                    <a:pt x="865" y="14"/>
                    <a:pt x="795" y="0"/>
                    <a:pt x="72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9"/>
            <p:cNvSpPr/>
            <p:nvPr/>
          </p:nvSpPr>
          <p:spPr>
            <a:xfrm>
              <a:off x="6074400" y="1136125"/>
              <a:ext cx="25350" cy="23000"/>
            </a:xfrm>
            <a:custGeom>
              <a:avLst/>
              <a:gdLst/>
              <a:ahLst/>
              <a:cxnLst/>
              <a:rect l="l" t="t" r="r" b="b"/>
              <a:pathLst>
                <a:path w="1014" h="920" extrusionOk="0">
                  <a:moveTo>
                    <a:pt x="297" y="0"/>
                  </a:moveTo>
                  <a:cubicBezTo>
                    <a:pt x="189" y="0"/>
                    <a:pt x="96" y="64"/>
                    <a:pt x="51" y="223"/>
                  </a:cubicBezTo>
                  <a:cubicBezTo>
                    <a:pt x="51" y="223"/>
                    <a:pt x="51" y="257"/>
                    <a:pt x="51" y="291"/>
                  </a:cubicBezTo>
                  <a:cubicBezTo>
                    <a:pt x="0" y="547"/>
                    <a:pt x="280" y="920"/>
                    <a:pt x="550" y="920"/>
                  </a:cubicBezTo>
                  <a:cubicBezTo>
                    <a:pt x="635" y="920"/>
                    <a:pt x="719" y="883"/>
                    <a:pt x="791" y="795"/>
                  </a:cubicBezTo>
                  <a:cubicBezTo>
                    <a:pt x="1014" y="498"/>
                    <a:pt x="598" y="0"/>
                    <a:pt x="29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9"/>
            <p:cNvSpPr/>
            <p:nvPr/>
          </p:nvSpPr>
          <p:spPr>
            <a:xfrm>
              <a:off x="6087825" y="85790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80" y="0"/>
                  </a:moveTo>
                  <a:cubicBezTo>
                    <a:pt x="480" y="0"/>
                    <a:pt x="1" y="717"/>
                    <a:pt x="523" y="833"/>
                  </a:cubicBezTo>
                  <a:lnTo>
                    <a:pt x="590" y="833"/>
                  </a:lnTo>
                  <a:cubicBezTo>
                    <a:pt x="602" y="834"/>
                    <a:pt x="614" y="835"/>
                    <a:pt x="626" y="835"/>
                  </a:cubicBezTo>
                  <a:cubicBezTo>
                    <a:pt x="991" y="835"/>
                    <a:pt x="1451" y="353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9"/>
            <p:cNvSpPr/>
            <p:nvPr/>
          </p:nvSpPr>
          <p:spPr>
            <a:xfrm>
              <a:off x="6121325" y="1156950"/>
              <a:ext cx="25375" cy="22750"/>
            </a:xfrm>
            <a:custGeom>
              <a:avLst/>
              <a:gdLst/>
              <a:ahLst/>
              <a:cxnLst/>
              <a:rect l="l" t="t" r="r" b="b"/>
              <a:pathLst>
                <a:path w="1015" h="910" extrusionOk="0">
                  <a:moveTo>
                    <a:pt x="473" y="1"/>
                  </a:moveTo>
                  <a:cubicBezTo>
                    <a:pt x="386" y="1"/>
                    <a:pt x="299" y="39"/>
                    <a:pt x="224" y="130"/>
                  </a:cubicBezTo>
                  <a:cubicBezTo>
                    <a:pt x="1" y="428"/>
                    <a:pt x="439" y="910"/>
                    <a:pt x="736" y="910"/>
                  </a:cubicBezTo>
                  <a:cubicBezTo>
                    <a:pt x="841" y="910"/>
                    <a:pt x="929" y="850"/>
                    <a:pt x="964" y="701"/>
                  </a:cubicBezTo>
                  <a:cubicBezTo>
                    <a:pt x="964" y="668"/>
                    <a:pt x="964" y="634"/>
                    <a:pt x="964" y="634"/>
                  </a:cubicBezTo>
                  <a:cubicBezTo>
                    <a:pt x="1015" y="355"/>
                    <a:pt x="741" y="1"/>
                    <a:pt x="47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9"/>
            <p:cNvSpPr/>
            <p:nvPr/>
          </p:nvSpPr>
          <p:spPr>
            <a:xfrm>
              <a:off x="5933975" y="1313075"/>
              <a:ext cx="35575" cy="20875"/>
            </a:xfrm>
            <a:custGeom>
              <a:avLst/>
              <a:gdLst/>
              <a:ahLst/>
              <a:cxnLst/>
              <a:rect l="l" t="t" r="r" b="b"/>
              <a:pathLst>
                <a:path w="1423" h="835" extrusionOk="0">
                  <a:moveTo>
                    <a:pt x="829" y="0"/>
                  </a:moveTo>
                  <a:cubicBezTo>
                    <a:pt x="463" y="0"/>
                    <a:pt x="1" y="514"/>
                    <a:pt x="392" y="775"/>
                  </a:cubicBezTo>
                  <a:cubicBezTo>
                    <a:pt x="452" y="816"/>
                    <a:pt x="516" y="834"/>
                    <a:pt x="581" y="834"/>
                  </a:cubicBezTo>
                  <a:cubicBezTo>
                    <a:pt x="990" y="834"/>
                    <a:pt x="1423" y="118"/>
                    <a:pt x="930" y="2"/>
                  </a:cubicBezTo>
                  <a:lnTo>
                    <a:pt x="862" y="2"/>
                  </a:lnTo>
                  <a:cubicBezTo>
                    <a:pt x="851" y="1"/>
                    <a:pt x="840" y="0"/>
                    <a:pt x="82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9"/>
            <p:cNvSpPr/>
            <p:nvPr/>
          </p:nvSpPr>
          <p:spPr>
            <a:xfrm>
              <a:off x="6178050" y="886075"/>
              <a:ext cx="25700" cy="24525"/>
            </a:xfrm>
            <a:custGeom>
              <a:avLst/>
              <a:gdLst/>
              <a:ahLst/>
              <a:cxnLst/>
              <a:rect l="l" t="t" r="r" b="b"/>
              <a:pathLst>
                <a:path w="1028" h="981" extrusionOk="0">
                  <a:moveTo>
                    <a:pt x="383" y="1"/>
                  </a:moveTo>
                  <a:cubicBezTo>
                    <a:pt x="308" y="1"/>
                    <a:pt x="234" y="42"/>
                    <a:pt x="174" y="143"/>
                  </a:cubicBezTo>
                  <a:lnTo>
                    <a:pt x="140" y="210"/>
                  </a:lnTo>
                  <a:cubicBezTo>
                    <a:pt x="0" y="490"/>
                    <a:pt x="187" y="980"/>
                    <a:pt x="486" y="980"/>
                  </a:cubicBezTo>
                  <a:cubicBezTo>
                    <a:pt x="546" y="980"/>
                    <a:pt x="611" y="961"/>
                    <a:pt x="678" y="916"/>
                  </a:cubicBezTo>
                  <a:cubicBezTo>
                    <a:pt x="1028" y="674"/>
                    <a:pt x="688" y="1"/>
                    <a:pt x="3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9"/>
            <p:cNvSpPr/>
            <p:nvPr/>
          </p:nvSpPr>
          <p:spPr>
            <a:xfrm>
              <a:off x="6024150" y="1364500"/>
              <a:ext cx="26350" cy="24175"/>
            </a:xfrm>
            <a:custGeom>
              <a:avLst/>
              <a:gdLst/>
              <a:ahLst/>
              <a:cxnLst/>
              <a:rect l="l" t="t" r="r" b="b"/>
              <a:pathLst>
                <a:path w="1054" h="967" extrusionOk="0">
                  <a:moveTo>
                    <a:pt x="393" y="0"/>
                  </a:moveTo>
                  <a:cubicBezTo>
                    <a:pt x="305" y="0"/>
                    <a:pt x="218" y="48"/>
                    <a:pt x="146" y="163"/>
                  </a:cubicBezTo>
                  <a:cubicBezTo>
                    <a:pt x="146" y="163"/>
                    <a:pt x="146" y="196"/>
                    <a:pt x="112" y="196"/>
                  </a:cubicBezTo>
                  <a:cubicBezTo>
                    <a:pt x="0" y="476"/>
                    <a:pt x="191" y="967"/>
                    <a:pt x="492" y="967"/>
                  </a:cubicBezTo>
                  <a:cubicBezTo>
                    <a:pt x="552" y="967"/>
                    <a:pt x="616" y="947"/>
                    <a:pt x="683" y="902"/>
                  </a:cubicBezTo>
                  <a:cubicBezTo>
                    <a:pt x="1053" y="638"/>
                    <a:pt x="717" y="0"/>
                    <a:pt x="3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9"/>
            <p:cNvSpPr/>
            <p:nvPr/>
          </p:nvSpPr>
          <p:spPr>
            <a:xfrm>
              <a:off x="6080400" y="1102300"/>
              <a:ext cx="35900" cy="20250"/>
            </a:xfrm>
            <a:custGeom>
              <a:avLst/>
              <a:gdLst/>
              <a:ahLst/>
              <a:cxnLst/>
              <a:rect l="l" t="t" r="r" b="b"/>
              <a:pathLst>
                <a:path w="1436" h="810" extrusionOk="0">
                  <a:moveTo>
                    <a:pt x="894" y="1"/>
                  </a:moveTo>
                  <a:cubicBezTo>
                    <a:pt x="489" y="1"/>
                    <a:pt x="0" y="660"/>
                    <a:pt x="517" y="803"/>
                  </a:cubicBezTo>
                  <a:lnTo>
                    <a:pt x="551" y="803"/>
                  </a:lnTo>
                  <a:cubicBezTo>
                    <a:pt x="573" y="808"/>
                    <a:pt x="597" y="810"/>
                    <a:pt x="620" y="810"/>
                  </a:cubicBezTo>
                  <a:cubicBezTo>
                    <a:pt x="983" y="810"/>
                    <a:pt x="1436" y="348"/>
                    <a:pt x="1089" y="64"/>
                  </a:cubicBezTo>
                  <a:cubicBezTo>
                    <a:pt x="1030" y="20"/>
                    <a:pt x="963" y="1"/>
                    <a:pt x="89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9"/>
            <p:cNvSpPr/>
            <p:nvPr/>
          </p:nvSpPr>
          <p:spPr>
            <a:xfrm>
              <a:off x="6158350" y="1111100"/>
              <a:ext cx="24675" cy="22550"/>
            </a:xfrm>
            <a:custGeom>
              <a:avLst/>
              <a:gdLst/>
              <a:ahLst/>
              <a:cxnLst/>
              <a:rect l="l" t="t" r="r" b="b"/>
              <a:pathLst>
                <a:path w="987" h="902" extrusionOk="0">
                  <a:moveTo>
                    <a:pt x="468" y="0"/>
                  </a:moveTo>
                  <a:cubicBezTo>
                    <a:pt x="379" y="0"/>
                    <a:pt x="293" y="44"/>
                    <a:pt x="222" y="149"/>
                  </a:cubicBezTo>
                  <a:cubicBezTo>
                    <a:pt x="1" y="444"/>
                    <a:pt x="428" y="901"/>
                    <a:pt x="725" y="901"/>
                  </a:cubicBezTo>
                  <a:cubicBezTo>
                    <a:pt x="834" y="901"/>
                    <a:pt x="926" y="840"/>
                    <a:pt x="962" y="687"/>
                  </a:cubicBezTo>
                  <a:lnTo>
                    <a:pt x="962" y="620"/>
                  </a:lnTo>
                  <a:cubicBezTo>
                    <a:pt x="986" y="346"/>
                    <a:pt x="718" y="0"/>
                    <a:pt x="46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9"/>
            <p:cNvSpPr/>
            <p:nvPr/>
          </p:nvSpPr>
          <p:spPr>
            <a:xfrm>
              <a:off x="6173450" y="940850"/>
              <a:ext cx="35650" cy="20650"/>
            </a:xfrm>
            <a:custGeom>
              <a:avLst/>
              <a:gdLst/>
              <a:ahLst/>
              <a:cxnLst/>
              <a:rect l="l" t="t" r="r" b="b"/>
              <a:pathLst>
                <a:path w="1426" h="826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4" y="810"/>
                    <a:pt x="503" y="826"/>
                    <a:pt x="563" y="826"/>
                  </a:cubicBezTo>
                  <a:cubicBezTo>
                    <a:pt x="958" y="826"/>
                    <a:pt x="1425" y="14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9"/>
            <p:cNvSpPr/>
            <p:nvPr/>
          </p:nvSpPr>
          <p:spPr>
            <a:xfrm>
              <a:off x="6053200" y="1120100"/>
              <a:ext cx="25400" cy="22825"/>
            </a:xfrm>
            <a:custGeom>
              <a:avLst/>
              <a:gdLst/>
              <a:ahLst/>
              <a:cxnLst/>
              <a:rect l="l" t="t" r="r" b="b"/>
              <a:pathLst>
                <a:path w="1016" h="913" extrusionOk="0">
                  <a:moveTo>
                    <a:pt x="270" y="0"/>
                  </a:moveTo>
                  <a:cubicBezTo>
                    <a:pt x="151" y="0"/>
                    <a:pt x="54" y="65"/>
                    <a:pt x="26" y="226"/>
                  </a:cubicBezTo>
                  <a:cubicBezTo>
                    <a:pt x="26" y="260"/>
                    <a:pt x="26" y="293"/>
                    <a:pt x="26" y="293"/>
                  </a:cubicBezTo>
                  <a:cubicBezTo>
                    <a:pt x="1" y="566"/>
                    <a:pt x="269" y="913"/>
                    <a:pt x="533" y="913"/>
                  </a:cubicBezTo>
                  <a:cubicBezTo>
                    <a:pt x="627" y="913"/>
                    <a:pt x="719" y="869"/>
                    <a:pt x="799" y="764"/>
                  </a:cubicBezTo>
                  <a:cubicBezTo>
                    <a:pt x="1016" y="425"/>
                    <a:pt x="573" y="0"/>
                    <a:pt x="2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9"/>
            <p:cNvSpPr/>
            <p:nvPr/>
          </p:nvSpPr>
          <p:spPr>
            <a:xfrm>
              <a:off x="6102975" y="996675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476" y="0"/>
                  </a:moveTo>
                  <a:cubicBezTo>
                    <a:pt x="383" y="0"/>
                    <a:pt x="292" y="45"/>
                    <a:pt x="219" y="155"/>
                  </a:cubicBezTo>
                  <a:cubicBezTo>
                    <a:pt x="1" y="446"/>
                    <a:pt x="430" y="895"/>
                    <a:pt x="736" y="895"/>
                  </a:cubicBezTo>
                  <a:cubicBezTo>
                    <a:pt x="855" y="895"/>
                    <a:pt x="955" y="828"/>
                    <a:pt x="992" y="659"/>
                  </a:cubicBezTo>
                  <a:lnTo>
                    <a:pt x="992" y="592"/>
                  </a:lnTo>
                  <a:cubicBezTo>
                    <a:pt x="992" y="323"/>
                    <a:pt x="725" y="0"/>
                    <a:pt x="4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9"/>
            <p:cNvSpPr/>
            <p:nvPr/>
          </p:nvSpPr>
          <p:spPr>
            <a:xfrm>
              <a:off x="6104975" y="1432200"/>
              <a:ext cx="26275" cy="24050"/>
            </a:xfrm>
            <a:custGeom>
              <a:avLst/>
              <a:gdLst/>
              <a:ahLst/>
              <a:cxnLst/>
              <a:rect l="l" t="t" r="r" b="b"/>
              <a:pathLst>
                <a:path w="1051" h="962" extrusionOk="0">
                  <a:moveTo>
                    <a:pt x="576" y="0"/>
                  </a:moveTo>
                  <a:cubicBezTo>
                    <a:pt x="513" y="0"/>
                    <a:pt x="445" y="23"/>
                    <a:pt x="374" y="76"/>
                  </a:cubicBezTo>
                  <a:cubicBezTo>
                    <a:pt x="0" y="317"/>
                    <a:pt x="349" y="961"/>
                    <a:pt x="676" y="961"/>
                  </a:cubicBezTo>
                  <a:cubicBezTo>
                    <a:pt x="761" y="961"/>
                    <a:pt x="843" y="919"/>
                    <a:pt x="912" y="816"/>
                  </a:cubicBezTo>
                  <a:cubicBezTo>
                    <a:pt x="912" y="816"/>
                    <a:pt x="912" y="782"/>
                    <a:pt x="912" y="782"/>
                  </a:cubicBezTo>
                  <a:cubicBezTo>
                    <a:pt x="1051" y="505"/>
                    <a:pt x="870" y="0"/>
                    <a:pt x="5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9"/>
            <p:cNvSpPr/>
            <p:nvPr/>
          </p:nvSpPr>
          <p:spPr>
            <a:xfrm>
              <a:off x="5854350" y="1443875"/>
              <a:ext cx="25650" cy="24050"/>
            </a:xfrm>
            <a:custGeom>
              <a:avLst/>
              <a:gdLst/>
              <a:ahLst/>
              <a:cxnLst/>
              <a:rect l="l" t="t" r="r" b="b"/>
              <a:pathLst>
                <a:path w="1026" h="962" extrusionOk="0">
                  <a:moveTo>
                    <a:pt x="559" y="1"/>
                  </a:moveTo>
                  <a:cubicBezTo>
                    <a:pt x="495" y="1"/>
                    <a:pt x="424" y="25"/>
                    <a:pt x="350" y="80"/>
                  </a:cubicBezTo>
                  <a:cubicBezTo>
                    <a:pt x="1" y="295"/>
                    <a:pt x="340" y="962"/>
                    <a:pt x="661" y="962"/>
                  </a:cubicBezTo>
                  <a:cubicBezTo>
                    <a:pt x="742" y="962"/>
                    <a:pt x="821" y="920"/>
                    <a:pt x="888" y="819"/>
                  </a:cubicBezTo>
                  <a:cubicBezTo>
                    <a:pt x="888" y="819"/>
                    <a:pt x="888" y="786"/>
                    <a:pt x="888" y="752"/>
                  </a:cubicBezTo>
                  <a:cubicBezTo>
                    <a:pt x="1026" y="477"/>
                    <a:pt x="849" y="1"/>
                    <a:pt x="55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9"/>
            <p:cNvSpPr/>
            <p:nvPr/>
          </p:nvSpPr>
          <p:spPr>
            <a:xfrm>
              <a:off x="6040200" y="1115500"/>
              <a:ext cx="36000" cy="20200"/>
            </a:xfrm>
            <a:custGeom>
              <a:avLst/>
              <a:gdLst/>
              <a:ahLst/>
              <a:cxnLst/>
              <a:rect l="l" t="t" r="r" b="b"/>
              <a:pathLst>
                <a:path w="1440" h="808" extrusionOk="0">
                  <a:moveTo>
                    <a:pt x="808" y="0"/>
                  </a:moveTo>
                  <a:cubicBezTo>
                    <a:pt x="446" y="0"/>
                    <a:pt x="0" y="432"/>
                    <a:pt x="378" y="746"/>
                  </a:cubicBezTo>
                  <a:cubicBezTo>
                    <a:pt x="430" y="789"/>
                    <a:pt x="490" y="807"/>
                    <a:pt x="554" y="807"/>
                  </a:cubicBezTo>
                  <a:cubicBezTo>
                    <a:pt x="939" y="807"/>
                    <a:pt x="1439" y="122"/>
                    <a:pt x="949" y="7"/>
                  </a:cubicBezTo>
                  <a:lnTo>
                    <a:pt x="882" y="7"/>
                  </a:lnTo>
                  <a:cubicBezTo>
                    <a:pt x="858" y="2"/>
                    <a:pt x="833" y="0"/>
                    <a:pt x="80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9"/>
            <p:cNvSpPr/>
            <p:nvPr/>
          </p:nvSpPr>
          <p:spPr>
            <a:xfrm>
              <a:off x="6014550" y="1148250"/>
              <a:ext cx="24950" cy="23100"/>
            </a:xfrm>
            <a:custGeom>
              <a:avLst/>
              <a:gdLst/>
              <a:ahLst/>
              <a:cxnLst/>
              <a:rect l="l" t="t" r="r" b="b"/>
              <a:pathLst>
                <a:path w="998" h="924" extrusionOk="0">
                  <a:moveTo>
                    <a:pt x="254" y="0"/>
                  </a:moveTo>
                  <a:cubicBezTo>
                    <a:pt x="148" y="0"/>
                    <a:pt x="61" y="60"/>
                    <a:pt x="26" y="209"/>
                  </a:cubicBezTo>
                  <a:lnTo>
                    <a:pt x="26" y="276"/>
                  </a:lnTo>
                  <a:cubicBezTo>
                    <a:pt x="0" y="553"/>
                    <a:pt x="276" y="924"/>
                    <a:pt x="544" y="924"/>
                  </a:cubicBezTo>
                  <a:cubicBezTo>
                    <a:pt x="634" y="924"/>
                    <a:pt x="722" y="882"/>
                    <a:pt x="799" y="780"/>
                  </a:cubicBezTo>
                  <a:cubicBezTo>
                    <a:pt x="997" y="482"/>
                    <a:pt x="553" y="0"/>
                    <a:pt x="25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9"/>
            <p:cNvSpPr/>
            <p:nvPr/>
          </p:nvSpPr>
          <p:spPr>
            <a:xfrm>
              <a:off x="6145800" y="930725"/>
              <a:ext cx="35450" cy="21150"/>
            </a:xfrm>
            <a:custGeom>
              <a:avLst/>
              <a:gdLst/>
              <a:ahLst/>
              <a:cxnLst/>
              <a:rect l="l" t="t" r="r" b="b"/>
              <a:pathLst>
                <a:path w="1418" h="846" extrusionOk="0">
                  <a:moveTo>
                    <a:pt x="826" y="1"/>
                  </a:moveTo>
                  <a:cubicBezTo>
                    <a:pt x="420" y="1"/>
                    <a:pt x="1" y="729"/>
                    <a:pt x="489" y="844"/>
                  </a:cubicBezTo>
                  <a:lnTo>
                    <a:pt x="556" y="844"/>
                  </a:lnTo>
                  <a:cubicBezTo>
                    <a:pt x="568" y="845"/>
                    <a:pt x="580" y="846"/>
                    <a:pt x="592" y="846"/>
                  </a:cubicBezTo>
                  <a:cubicBezTo>
                    <a:pt x="957" y="846"/>
                    <a:pt x="1417" y="364"/>
                    <a:pt x="1027" y="71"/>
                  </a:cubicBezTo>
                  <a:cubicBezTo>
                    <a:pt x="963" y="22"/>
                    <a:pt x="895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9"/>
            <p:cNvSpPr/>
            <p:nvPr/>
          </p:nvSpPr>
          <p:spPr>
            <a:xfrm>
              <a:off x="6109275" y="1022325"/>
              <a:ext cx="31375" cy="22375"/>
            </a:xfrm>
            <a:custGeom>
              <a:avLst/>
              <a:gdLst/>
              <a:ahLst/>
              <a:cxnLst/>
              <a:rect l="l" t="t" r="r" b="b"/>
              <a:pathLst>
                <a:path w="1255" h="895" extrusionOk="0">
                  <a:moveTo>
                    <a:pt x="758" y="0"/>
                  </a:moveTo>
                  <a:cubicBezTo>
                    <a:pt x="741" y="0"/>
                    <a:pt x="724" y="1"/>
                    <a:pt x="706" y="3"/>
                  </a:cubicBezTo>
                  <a:lnTo>
                    <a:pt x="639" y="3"/>
                  </a:lnTo>
                  <a:cubicBezTo>
                    <a:pt x="303" y="70"/>
                    <a:pt x="1" y="709"/>
                    <a:pt x="471" y="877"/>
                  </a:cubicBezTo>
                  <a:cubicBezTo>
                    <a:pt x="509" y="889"/>
                    <a:pt x="546" y="894"/>
                    <a:pt x="581" y="894"/>
                  </a:cubicBezTo>
                  <a:cubicBezTo>
                    <a:pt x="1032" y="894"/>
                    <a:pt x="1254" y="0"/>
                    <a:pt x="75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9"/>
            <p:cNvSpPr/>
            <p:nvPr/>
          </p:nvSpPr>
          <p:spPr>
            <a:xfrm>
              <a:off x="6135300" y="1229925"/>
              <a:ext cx="26100" cy="23500"/>
            </a:xfrm>
            <a:custGeom>
              <a:avLst/>
              <a:gdLst/>
              <a:ahLst/>
              <a:cxnLst/>
              <a:rect l="l" t="t" r="r" b="b"/>
              <a:pathLst>
                <a:path w="1044" h="940" extrusionOk="0">
                  <a:moveTo>
                    <a:pt x="539" y="0"/>
                  </a:moveTo>
                  <a:cubicBezTo>
                    <a:pt x="21" y="0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874"/>
                  </a:lnTo>
                  <a:cubicBezTo>
                    <a:pt x="909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9"/>
            <p:cNvSpPr/>
            <p:nvPr/>
          </p:nvSpPr>
          <p:spPr>
            <a:xfrm>
              <a:off x="6085350" y="1236375"/>
              <a:ext cx="29825" cy="22425"/>
            </a:xfrm>
            <a:custGeom>
              <a:avLst/>
              <a:gdLst/>
              <a:ahLst/>
              <a:cxnLst/>
              <a:rect l="l" t="t" r="r" b="b"/>
              <a:pathLst>
                <a:path w="1193" h="897" extrusionOk="0">
                  <a:moveTo>
                    <a:pt x="630" y="0"/>
                  </a:moveTo>
                  <a:cubicBezTo>
                    <a:pt x="161" y="0"/>
                    <a:pt x="0" y="896"/>
                    <a:pt x="432" y="896"/>
                  </a:cubicBezTo>
                  <a:cubicBezTo>
                    <a:pt x="460" y="896"/>
                    <a:pt x="489" y="893"/>
                    <a:pt x="521" y="885"/>
                  </a:cubicBezTo>
                  <a:lnTo>
                    <a:pt x="588" y="885"/>
                  </a:lnTo>
                  <a:cubicBezTo>
                    <a:pt x="924" y="784"/>
                    <a:pt x="1193" y="112"/>
                    <a:pt x="722" y="11"/>
                  </a:cubicBezTo>
                  <a:cubicBezTo>
                    <a:pt x="691" y="4"/>
                    <a:pt x="660" y="0"/>
                    <a:pt x="63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9"/>
            <p:cNvSpPr/>
            <p:nvPr/>
          </p:nvSpPr>
          <p:spPr>
            <a:xfrm>
              <a:off x="5887250" y="1467975"/>
              <a:ext cx="25575" cy="19575"/>
            </a:xfrm>
            <a:custGeom>
              <a:avLst/>
              <a:gdLst/>
              <a:ahLst/>
              <a:cxnLst/>
              <a:rect l="l" t="t" r="r" b="b"/>
              <a:pathLst>
                <a:path w="1023" h="783" extrusionOk="0">
                  <a:moveTo>
                    <a:pt x="402" y="1"/>
                  </a:moveTo>
                  <a:cubicBezTo>
                    <a:pt x="242" y="1"/>
                    <a:pt x="104" y="83"/>
                    <a:pt x="76" y="292"/>
                  </a:cubicBezTo>
                  <a:cubicBezTo>
                    <a:pt x="0" y="597"/>
                    <a:pt x="345" y="783"/>
                    <a:pt x="627" y="783"/>
                  </a:cubicBezTo>
                  <a:cubicBezTo>
                    <a:pt x="843" y="783"/>
                    <a:pt x="1023" y="674"/>
                    <a:pt x="950" y="427"/>
                  </a:cubicBezTo>
                  <a:lnTo>
                    <a:pt x="950" y="359"/>
                  </a:lnTo>
                  <a:cubicBezTo>
                    <a:pt x="891" y="163"/>
                    <a:pt x="626" y="1"/>
                    <a:pt x="4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69"/>
            <p:cNvSpPr/>
            <p:nvPr/>
          </p:nvSpPr>
          <p:spPr>
            <a:xfrm>
              <a:off x="6071275" y="1009775"/>
              <a:ext cx="25975" cy="19400"/>
            </a:xfrm>
            <a:custGeom>
              <a:avLst/>
              <a:gdLst/>
              <a:ahLst/>
              <a:cxnLst/>
              <a:rect l="l" t="t" r="r" b="b"/>
              <a:pathLst>
                <a:path w="1039" h="776" extrusionOk="0">
                  <a:moveTo>
                    <a:pt x="423" y="0"/>
                  </a:moveTo>
                  <a:cubicBezTo>
                    <a:pt x="195" y="0"/>
                    <a:pt x="0" y="115"/>
                    <a:pt x="76" y="371"/>
                  </a:cubicBezTo>
                  <a:lnTo>
                    <a:pt x="76" y="438"/>
                  </a:lnTo>
                  <a:cubicBezTo>
                    <a:pt x="152" y="628"/>
                    <a:pt x="412" y="776"/>
                    <a:pt x="635" y="776"/>
                  </a:cubicBezTo>
                  <a:cubicBezTo>
                    <a:pt x="805" y="776"/>
                    <a:pt x="954" y="690"/>
                    <a:pt x="983" y="471"/>
                  </a:cubicBezTo>
                  <a:cubicBezTo>
                    <a:pt x="1039" y="174"/>
                    <a:pt x="705" y="0"/>
                    <a:pt x="4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69"/>
            <p:cNvSpPr/>
            <p:nvPr/>
          </p:nvSpPr>
          <p:spPr>
            <a:xfrm>
              <a:off x="5882075" y="1365475"/>
              <a:ext cx="34425" cy="19050"/>
            </a:xfrm>
            <a:custGeom>
              <a:avLst/>
              <a:gdLst/>
              <a:ahLst/>
              <a:cxnLst/>
              <a:rect l="l" t="t" r="r" b="b"/>
              <a:pathLst>
                <a:path w="1377" h="762" extrusionOk="0">
                  <a:moveTo>
                    <a:pt x="813" y="0"/>
                  </a:moveTo>
                  <a:cubicBezTo>
                    <a:pt x="435" y="0"/>
                    <a:pt x="0" y="465"/>
                    <a:pt x="384" y="695"/>
                  </a:cubicBezTo>
                  <a:lnTo>
                    <a:pt x="418" y="729"/>
                  </a:lnTo>
                  <a:cubicBezTo>
                    <a:pt x="473" y="751"/>
                    <a:pt x="537" y="761"/>
                    <a:pt x="605" y="761"/>
                  </a:cubicBezTo>
                  <a:cubicBezTo>
                    <a:pt x="948" y="761"/>
                    <a:pt x="1376" y="494"/>
                    <a:pt x="1124" y="157"/>
                  </a:cubicBezTo>
                  <a:cubicBezTo>
                    <a:pt x="1044" y="45"/>
                    <a:pt x="931" y="0"/>
                    <a:pt x="8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9"/>
            <p:cNvSpPr/>
            <p:nvPr/>
          </p:nvSpPr>
          <p:spPr>
            <a:xfrm>
              <a:off x="5955225" y="1461225"/>
              <a:ext cx="25325" cy="23000"/>
            </a:xfrm>
            <a:custGeom>
              <a:avLst/>
              <a:gdLst/>
              <a:ahLst/>
              <a:cxnLst/>
              <a:rect l="l" t="t" r="r" b="b"/>
              <a:pathLst>
                <a:path w="1013" h="920" extrusionOk="0">
                  <a:moveTo>
                    <a:pt x="482" y="1"/>
                  </a:moveTo>
                  <a:cubicBezTo>
                    <a:pt x="400" y="1"/>
                    <a:pt x="319" y="38"/>
                    <a:pt x="248" y="125"/>
                  </a:cubicBezTo>
                  <a:cubicBezTo>
                    <a:pt x="0" y="422"/>
                    <a:pt x="427" y="920"/>
                    <a:pt x="736" y="920"/>
                  </a:cubicBezTo>
                  <a:cubicBezTo>
                    <a:pt x="847" y="920"/>
                    <a:pt x="943" y="856"/>
                    <a:pt x="987" y="697"/>
                  </a:cubicBezTo>
                  <a:lnTo>
                    <a:pt x="987" y="663"/>
                  </a:lnTo>
                  <a:cubicBezTo>
                    <a:pt x="1013" y="381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9"/>
            <p:cNvSpPr/>
            <p:nvPr/>
          </p:nvSpPr>
          <p:spPr>
            <a:xfrm>
              <a:off x="6074600" y="965950"/>
              <a:ext cx="35275" cy="20150"/>
            </a:xfrm>
            <a:custGeom>
              <a:avLst/>
              <a:gdLst/>
              <a:ahLst/>
              <a:cxnLst/>
              <a:rect l="l" t="t" r="r" b="b"/>
              <a:pathLst>
                <a:path w="1411" h="806" extrusionOk="0">
                  <a:moveTo>
                    <a:pt x="781" y="0"/>
                  </a:moveTo>
                  <a:cubicBezTo>
                    <a:pt x="422" y="0"/>
                    <a:pt x="1" y="462"/>
                    <a:pt x="379" y="746"/>
                  </a:cubicBezTo>
                  <a:cubicBezTo>
                    <a:pt x="435" y="787"/>
                    <a:pt x="496" y="805"/>
                    <a:pt x="559" y="805"/>
                  </a:cubicBezTo>
                  <a:cubicBezTo>
                    <a:pt x="953" y="805"/>
                    <a:pt x="1410" y="93"/>
                    <a:pt x="917" y="6"/>
                  </a:cubicBezTo>
                  <a:lnTo>
                    <a:pt x="850" y="6"/>
                  </a:lnTo>
                  <a:cubicBezTo>
                    <a:pt x="827" y="2"/>
                    <a:pt x="804" y="0"/>
                    <a:pt x="78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9"/>
            <p:cNvSpPr/>
            <p:nvPr/>
          </p:nvSpPr>
          <p:spPr>
            <a:xfrm>
              <a:off x="5999650" y="1259575"/>
              <a:ext cx="25800" cy="22825"/>
            </a:xfrm>
            <a:custGeom>
              <a:avLst/>
              <a:gdLst/>
              <a:ahLst/>
              <a:cxnLst/>
              <a:rect l="l" t="t" r="r" b="b"/>
              <a:pathLst>
                <a:path w="1032" h="913" extrusionOk="0">
                  <a:moveTo>
                    <a:pt x="294" y="0"/>
                  </a:moveTo>
                  <a:cubicBezTo>
                    <a:pt x="176" y="0"/>
                    <a:pt x="79" y="65"/>
                    <a:pt x="50" y="226"/>
                  </a:cubicBezTo>
                  <a:lnTo>
                    <a:pt x="50" y="293"/>
                  </a:lnTo>
                  <a:cubicBezTo>
                    <a:pt x="1" y="566"/>
                    <a:pt x="263" y="913"/>
                    <a:pt x="525" y="913"/>
                  </a:cubicBezTo>
                  <a:cubicBezTo>
                    <a:pt x="618" y="913"/>
                    <a:pt x="711" y="869"/>
                    <a:pt x="790" y="764"/>
                  </a:cubicBezTo>
                  <a:cubicBezTo>
                    <a:pt x="1031" y="425"/>
                    <a:pt x="595" y="0"/>
                    <a:pt x="2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9"/>
            <p:cNvSpPr/>
            <p:nvPr/>
          </p:nvSpPr>
          <p:spPr>
            <a:xfrm>
              <a:off x="5937550" y="1161575"/>
              <a:ext cx="25775" cy="24050"/>
            </a:xfrm>
            <a:custGeom>
              <a:avLst/>
              <a:gdLst/>
              <a:ahLst/>
              <a:cxnLst/>
              <a:rect l="l" t="t" r="r" b="b"/>
              <a:pathLst>
                <a:path w="1031" h="962" extrusionOk="0">
                  <a:moveTo>
                    <a:pt x="559" y="0"/>
                  </a:moveTo>
                  <a:cubicBezTo>
                    <a:pt x="494" y="0"/>
                    <a:pt x="423" y="24"/>
                    <a:pt x="350" y="79"/>
                  </a:cubicBezTo>
                  <a:cubicBezTo>
                    <a:pt x="0" y="294"/>
                    <a:pt x="360" y="961"/>
                    <a:pt x="673" y="961"/>
                  </a:cubicBezTo>
                  <a:cubicBezTo>
                    <a:pt x="752" y="961"/>
                    <a:pt x="827" y="920"/>
                    <a:pt x="887" y="819"/>
                  </a:cubicBezTo>
                  <a:cubicBezTo>
                    <a:pt x="887" y="819"/>
                    <a:pt x="887" y="785"/>
                    <a:pt x="921" y="751"/>
                  </a:cubicBezTo>
                  <a:cubicBezTo>
                    <a:pt x="1031" y="477"/>
                    <a:pt x="849" y="0"/>
                    <a:pt x="5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9"/>
            <p:cNvSpPr/>
            <p:nvPr/>
          </p:nvSpPr>
          <p:spPr>
            <a:xfrm>
              <a:off x="6141025" y="1418800"/>
              <a:ext cx="35950" cy="20250"/>
            </a:xfrm>
            <a:custGeom>
              <a:avLst/>
              <a:gdLst/>
              <a:ahLst/>
              <a:cxnLst/>
              <a:rect l="l" t="t" r="r" b="b"/>
              <a:pathLst>
                <a:path w="1438" h="810" extrusionOk="0">
                  <a:moveTo>
                    <a:pt x="808" y="1"/>
                  </a:moveTo>
                  <a:cubicBezTo>
                    <a:pt x="446" y="1"/>
                    <a:pt x="1" y="433"/>
                    <a:pt x="378" y="747"/>
                  </a:cubicBezTo>
                  <a:cubicBezTo>
                    <a:pt x="431" y="791"/>
                    <a:pt x="494" y="810"/>
                    <a:pt x="559" y="810"/>
                  </a:cubicBezTo>
                  <a:cubicBezTo>
                    <a:pt x="944" y="810"/>
                    <a:pt x="1437" y="151"/>
                    <a:pt x="949" y="7"/>
                  </a:cubicBezTo>
                  <a:lnTo>
                    <a:pt x="882" y="7"/>
                  </a:lnTo>
                  <a:cubicBezTo>
                    <a:pt x="858" y="3"/>
                    <a:pt x="833" y="1"/>
                    <a:pt x="80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9"/>
            <p:cNvSpPr/>
            <p:nvPr/>
          </p:nvSpPr>
          <p:spPr>
            <a:xfrm>
              <a:off x="5943125" y="1464500"/>
              <a:ext cx="25500" cy="22775"/>
            </a:xfrm>
            <a:custGeom>
              <a:avLst/>
              <a:gdLst/>
              <a:ahLst/>
              <a:cxnLst/>
              <a:rect l="l" t="t" r="r" b="b"/>
              <a:pathLst>
                <a:path w="1020" h="911" extrusionOk="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cubicBezTo>
                    <a:pt x="26" y="229"/>
                    <a:pt x="26" y="263"/>
                    <a:pt x="26" y="263"/>
                  </a:cubicBezTo>
                  <a:cubicBezTo>
                    <a:pt x="1" y="540"/>
                    <a:pt x="277" y="911"/>
                    <a:pt x="544" y="911"/>
                  </a:cubicBezTo>
                  <a:cubicBezTo>
                    <a:pt x="634" y="911"/>
                    <a:pt x="723" y="869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9"/>
            <p:cNvSpPr/>
            <p:nvPr/>
          </p:nvSpPr>
          <p:spPr>
            <a:xfrm>
              <a:off x="5854975" y="1408250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2" y="0"/>
                  </a:moveTo>
                  <a:cubicBezTo>
                    <a:pt x="458" y="0"/>
                    <a:pt x="0" y="717"/>
                    <a:pt x="493" y="833"/>
                  </a:cubicBezTo>
                  <a:lnTo>
                    <a:pt x="561" y="833"/>
                  </a:lnTo>
                  <a:cubicBezTo>
                    <a:pt x="573" y="834"/>
                    <a:pt x="584" y="834"/>
                    <a:pt x="597" y="834"/>
                  </a:cubicBezTo>
                  <a:cubicBezTo>
                    <a:pt x="962" y="834"/>
                    <a:pt x="1422" y="352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9"/>
            <p:cNvSpPr/>
            <p:nvPr/>
          </p:nvSpPr>
          <p:spPr>
            <a:xfrm>
              <a:off x="5955200" y="1322675"/>
              <a:ext cx="25325" cy="22675"/>
            </a:xfrm>
            <a:custGeom>
              <a:avLst/>
              <a:gdLst/>
              <a:ahLst/>
              <a:cxnLst/>
              <a:rect l="l" t="t" r="r" b="b"/>
              <a:pathLst>
                <a:path w="1013" h="907" extrusionOk="0">
                  <a:moveTo>
                    <a:pt x="492" y="1"/>
                  </a:moveTo>
                  <a:cubicBezTo>
                    <a:pt x="395" y="1"/>
                    <a:pt x="297" y="46"/>
                    <a:pt x="215" y="155"/>
                  </a:cubicBezTo>
                  <a:cubicBezTo>
                    <a:pt x="1" y="489"/>
                    <a:pt x="428" y="907"/>
                    <a:pt x="730" y="907"/>
                  </a:cubicBezTo>
                  <a:cubicBezTo>
                    <a:pt x="855" y="907"/>
                    <a:pt x="959" y="836"/>
                    <a:pt x="988" y="660"/>
                  </a:cubicBezTo>
                  <a:cubicBezTo>
                    <a:pt x="988" y="660"/>
                    <a:pt x="988" y="626"/>
                    <a:pt x="988" y="592"/>
                  </a:cubicBezTo>
                  <a:cubicBezTo>
                    <a:pt x="1012" y="323"/>
                    <a:pt x="752" y="1"/>
                    <a:pt x="4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9"/>
            <p:cNvSpPr/>
            <p:nvPr/>
          </p:nvSpPr>
          <p:spPr>
            <a:xfrm>
              <a:off x="6070825" y="959700"/>
              <a:ext cx="24800" cy="22375"/>
            </a:xfrm>
            <a:custGeom>
              <a:avLst/>
              <a:gdLst/>
              <a:ahLst/>
              <a:cxnLst/>
              <a:rect l="l" t="t" r="r" b="b"/>
              <a:pathLst>
                <a:path w="992" h="895" extrusionOk="0">
                  <a:moveTo>
                    <a:pt x="457" y="1"/>
                  </a:moveTo>
                  <a:cubicBezTo>
                    <a:pt x="361" y="1"/>
                    <a:pt x="268" y="46"/>
                    <a:pt x="194" y="155"/>
                  </a:cubicBezTo>
                  <a:cubicBezTo>
                    <a:pt x="0" y="446"/>
                    <a:pt x="436" y="895"/>
                    <a:pt x="732" y="895"/>
                  </a:cubicBezTo>
                  <a:cubicBezTo>
                    <a:pt x="846" y="895"/>
                    <a:pt x="939" y="828"/>
                    <a:pt x="967" y="660"/>
                  </a:cubicBezTo>
                  <a:lnTo>
                    <a:pt x="967" y="592"/>
                  </a:lnTo>
                  <a:cubicBezTo>
                    <a:pt x="992" y="323"/>
                    <a:pt x="714" y="1"/>
                    <a:pt x="45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9"/>
            <p:cNvSpPr/>
            <p:nvPr/>
          </p:nvSpPr>
          <p:spPr>
            <a:xfrm>
              <a:off x="5974350" y="1186775"/>
              <a:ext cx="24950" cy="24050"/>
            </a:xfrm>
            <a:custGeom>
              <a:avLst/>
              <a:gdLst/>
              <a:ahLst/>
              <a:cxnLst/>
              <a:rect l="l" t="t" r="r" b="b"/>
              <a:pathLst>
                <a:path w="998" h="962" extrusionOk="0">
                  <a:moveTo>
                    <a:pt x="519" y="0"/>
                  </a:moveTo>
                  <a:cubicBezTo>
                    <a:pt x="457" y="0"/>
                    <a:pt x="390" y="24"/>
                    <a:pt x="323" y="80"/>
                  </a:cubicBezTo>
                  <a:cubicBezTo>
                    <a:pt x="0" y="295"/>
                    <a:pt x="323" y="961"/>
                    <a:pt x="637" y="961"/>
                  </a:cubicBezTo>
                  <a:cubicBezTo>
                    <a:pt x="715" y="961"/>
                    <a:pt x="793" y="920"/>
                    <a:pt x="861" y="819"/>
                  </a:cubicBezTo>
                  <a:lnTo>
                    <a:pt x="861" y="752"/>
                  </a:lnTo>
                  <a:cubicBezTo>
                    <a:pt x="998" y="477"/>
                    <a:pt x="799" y="0"/>
                    <a:pt x="51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9"/>
            <p:cNvSpPr/>
            <p:nvPr/>
          </p:nvSpPr>
          <p:spPr>
            <a:xfrm>
              <a:off x="6167700" y="928450"/>
              <a:ext cx="25250" cy="22900"/>
            </a:xfrm>
            <a:custGeom>
              <a:avLst/>
              <a:gdLst/>
              <a:ahLst/>
              <a:cxnLst/>
              <a:rect l="l" t="t" r="r" b="b"/>
              <a:pathLst>
                <a:path w="1010" h="916" extrusionOk="0">
                  <a:moveTo>
                    <a:pt x="275" y="0"/>
                  </a:moveTo>
                  <a:cubicBezTo>
                    <a:pt x="166" y="0"/>
                    <a:pt x="77" y="65"/>
                    <a:pt x="50" y="229"/>
                  </a:cubicBezTo>
                  <a:cubicBezTo>
                    <a:pt x="16" y="263"/>
                    <a:pt x="16" y="263"/>
                    <a:pt x="50" y="296"/>
                  </a:cubicBezTo>
                  <a:cubicBezTo>
                    <a:pt x="0" y="569"/>
                    <a:pt x="262" y="916"/>
                    <a:pt x="525" y="916"/>
                  </a:cubicBezTo>
                  <a:cubicBezTo>
                    <a:pt x="617" y="916"/>
                    <a:pt x="710" y="872"/>
                    <a:pt x="789" y="767"/>
                  </a:cubicBezTo>
                  <a:cubicBezTo>
                    <a:pt x="1010" y="473"/>
                    <a:pt x="569" y="0"/>
                    <a:pt x="27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9"/>
            <p:cNvSpPr/>
            <p:nvPr/>
          </p:nvSpPr>
          <p:spPr>
            <a:xfrm>
              <a:off x="6059325" y="1298125"/>
              <a:ext cx="36225" cy="20075"/>
            </a:xfrm>
            <a:custGeom>
              <a:avLst/>
              <a:gdLst/>
              <a:ahLst/>
              <a:cxnLst/>
              <a:rect l="l" t="t" r="r" b="b"/>
              <a:pathLst>
                <a:path w="1449" h="803" extrusionOk="0">
                  <a:moveTo>
                    <a:pt x="871" y="1"/>
                  </a:moveTo>
                  <a:cubicBezTo>
                    <a:pt x="472" y="1"/>
                    <a:pt x="1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8" y="62"/>
                  </a:cubicBezTo>
                  <a:cubicBezTo>
                    <a:pt x="1001" y="19"/>
                    <a:pt x="937" y="1"/>
                    <a:pt x="8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9"/>
            <p:cNvSpPr/>
            <p:nvPr/>
          </p:nvSpPr>
          <p:spPr>
            <a:xfrm>
              <a:off x="6185750" y="1303775"/>
              <a:ext cx="32250" cy="22250"/>
            </a:xfrm>
            <a:custGeom>
              <a:avLst/>
              <a:gdLst/>
              <a:ahLst/>
              <a:cxnLst/>
              <a:rect l="l" t="t" r="r" b="b"/>
              <a:pathLst>
                <a:path w="1290" h="890" extrusionOk="0">
                  <a:moveTo>
                    <a:pt x="792" y="1"/>
                  </a:moveTo>
                  <a:cubicBezTo>
                    <a:pt x="775" y="1"/>
                    <a:pt x="758" y="2"/>
                    <a:pt x="739" y="4"/>
                  </a:cubicBezTo>
                  <a:lnTo>
                    <a:pt x="672" y="4"/>
                  </a:lnTo>
                  <a:cubicBezTo>
                    <a:pt x="303" y="105"/>
                    <a:pt x="0" y="743"/>
                    <a:pt x="471" y="878"/>
                  </a:cubicBezTo>
                  <a:cubicBezTo>
                    <a:pt x="500" y="886"/>
                    <a:pt x="530" y="889"/>
                    <a:pt x="558" y="889"/>
                  </a:cubicBezTo>
                  <a:cubicBezTo>
                    <a:pt x="1000" y="889"/>
                    <a:pt x="1290" y="1"/>
                    <a:pt x="7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9"/>
            <p:cNvSpPr/>
            <p:nvPr/>
          </p:nvSpPr>
          <p:spPr>
            <a:xfrm>
              <a:off x="6131400" y="971950"/>
              <a:ext cx="26650" cy="23525"/>
            </a:xfrm>
            <a:custGeom>
              <a:avLst/>
              <a:gdLst/>
              <a:ahLst/>
              <a:cxnLst/>
              <a:rect l="l" t="t" r="r" b="b"/>
              <a:pathLst>
                <a:path w="1066" h="941" extrusionOk="0">
                  <a:moveTo>
                    <a:pt x="537" y="1"/>
                  </a:moveTo>
                  <a:cubicBezTo>
                    <a:pt x="40" y="1"/>
                    <a:pt x="1" y="940"/>
                    <a:pt x="419" y="940"/>
                  </a:cubicBezTo>
                  <a:cubicBezTo>
                    <a:pt x="462" y="940"/>
                    <a:pt x="509" y="930"/>
                    <a:pt x="561" y="909"/>
                  </a:cubicBezTo>
                  <a:lnTo>
                    <a:pt x="594" y="875"/>
                  </a:lnTo>
                  <a:cubicBezTo>
                    <a:pt x="931" y="707"/>
                    <a:pt x="1065" y="2"/>
                    <a:pt x="561" y="2"/>
                  </a:cubicBezTo>
                  <a:cubicBezTo>
                    <a:pt x="553" y="1"/>
                    <a:pt x="545" y="1"/>
                    <a:pt x="53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9"/>
            <p:cNvSpPr/>
            <p:nvPr/>
          </p:nvSpPr>
          <p:spPr>
            <a:xfrm>
              <a:off x="5975075" y="1404325"/>
              <a:ext cx="24775" cy="22375"/>
            </a:xfrm>
            <a:custGeom>
              <a:avLst/>
              <a:gdLst/>
              <a:ahLst/>
              <a:cxnLst/>
              <a:rect l="l" t="t" r="r" b="b"/>
              <a:pathLst>
                <a:path w="991" h="895" extrusionOk="0">
                  <a:moveTo>
                    <a:pt x="444" y="1"/>
                  </a:moveTo>
                  <a:cubicBezTo>
                    <a:pt x="352" y="1"/>
                    <a:pt x="263" y="44"/>
                    <a:pt x="193" y="149"/>
                  </a:cubicBezTo>
                  <a:cubicBezTo>
                    <a:pt x="1" y="462"/>
                    <a:pt x="427" y="895"/>
                    <a:pt x="723" y="895"/>
                  </a:cubicBezTo>
                  <a:cubicBezTo>
                    <a:pt x="840" y="895"/>
                    <a:pt x="937" y="826"/>
                    <a:pt x="966" y="654"/>
                  </a:cubicBezTo>
                  <a:cubicBezTo>
                    <a:pt x="966" y="654"/>
                    <a:pt x="966" y="620"/>
                    <a:pt x="966" y="620"/>
                  </a:cubicBezTo>
                  <a:cubicBezTo>
                    <a:pt x="991" y="347"/>
                    <a:pt x="704" y="1"/>
                    <a:pt x="44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9"/>
            <p:cNvSpPr/>
            <p:nvPr/>
          </p:nvSpPr>
          <p:spPr>
            <a:xfrm>
              <a:off x="6089125" y="970175"/>
              <a:ext cx="24875" cy="21875"/>
            </a:xfrm>
            <a:custGeom>
              <a:avLst/>
              <a:gdLst/>
              <a:ahLst/>
              <a:cxnLst/>
              <a:rect l="l" t="t" r="r" b="b"/>
              <a:pathLst>
                <a:path w="995" h="875" extrusionOk="0">
                  <a:moveTo>
                    <a:pt x="255" y="0"/>
                  </a:moveTo>
                  <a:cubicBezTo>
                    <a:pt x="125" y="0"/>
                    <a:pt x="20" y="69"/>
                    <a:pt x="0" y="241"/>
                  </a:cubicBezTo>
                  <a:lnTo>
                    <a:pt x="0" y="308"/>
                  </a:lnTo>
                  <a:cubicBezTo>
                    <a:pt x="0" y="567"/>
                    <a:pt x="280" y="875"/>
                    <a:pt x="529" y="875"/>
                  </a:cubicBezTo>
                  <a:cubicBezTo>
                    <a:pt x="635" y="875"/>
                    <a:pt x="736" y="819"/>
                    <a:pt x="807" y="677"/>
                  </a:cubicBezTo>
                  <a:cubicBezTo>
                    <a:pt x="995" y="372"/>
                    <a:pt x="558" y="0"/>
                    <a:pt x="25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9"/>
            <p:cNvSpPr/>
            <p:nvPr/>
          </p:nvSpPr>
          <p:spPr>
            <a:xfrm>
              <a:off x="5942075" y="1207050"/>
              <a:ext cx="25000" cy="21575"/>
            </a:xfrm>
            <a:custGeom>
              <a:avLst/>
              <a:gdLst/>
              <a:ahLst/>
              <a:cxnLst/>
              <a:rect l="l" t="t" r="r" b="b"/>
              <a:pathLst>
                <a:path w="1000" h="863" extrusionOk="0">
                  <a:moveTo>
                    <a:pt x="276" y="0"/>
                  </a:moveTo>
                  <a:cubicBezTo>
                    <a:pt x="130" y="0"/>
                    <a:pt x="12" y="80"/>
                    <a:pt x="1" y="277"/>
                  </a:cubicBezTo>
                  <a:lnTo>
                    <a:pt x="1" y="310"/>
                  </a:lnTo>
                  <a:cubicBezTo>
                    <a:pt x="1" y="570"/>
                    <a:pt x="282" y="863"/>
                    <a:pt x="543" y="863"/>
                  </a:cubicBezTo>
                  <a:cubicBezTo>
                    <a:pt x="654" y="863"/>
                    <a:pt x="761" y="810"/>
                    <a:pt x="841" y="680"/>
                  </a:cubicBezTo>
                  <a:cubicBezTo>
                    <a:pt x="999" y="340"/>
                    <a:pt x="578" y="0"/>
                    <a:pt x="2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9"/>
            <p:cNvSpPr/>
            <p:nvPr/>
          </p:nvSpPr>
          <p:spPr>
            <a:xfrm>
              <a:off x="6086175" y="1042275"/>
              <a:ext cx="30700" cy="23150"/>
            </a:xfrm>
            <a:custGeom>
              <a:avLst/>
              <a:gdLst/>
              <a:ahLst/>
              <a:cxnLst/>
              <a:rect l="l" t="t" r="r" b="b"/>
              <a:pathLst>
                <a:path w="1228" h="926" extrusionOk="0">
                  <a:moveTo>
                    <a:pt x="636" y="1"/>
                  </a:moveTo>
                  <a:cubicBezTo>
                    <a:pt x="183" y="1"/>
                    <a:pt x="0" y="925"/>
                    <a:pt x="483" y="925"/>
                  </a:cubicBezTo>
                  <a:cubicBezTo>
                    <a:pt x="505" y="925"/>
                    <a:pt x="529" y="923"/>
                    <a:pt x="555" y="919"/>
                  </a:cubicBezTo>
                  <a:lnTo>
                    <a:pt x="622" y="919"/>
                  </a:lnTo>
                  <a:cubicBezTo>
                    <a:pt x="958" y="785"/>
                    <a:pt x="1227" y="112"/>
                    <a:pt x="723" y="12"/>
                  </a:cubicBezTo>
                  <a:cubicBezTo>
                    <a:pt x="693" y="4"/>
                    <a:pt x="664" y="1"/>
                    <a:pt x="63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9"/>
            <p:cNvSpPr/>
            <p:nvPr/>
          </p:nvSpPr>
          <p:spPr>
            <a:xfrm>
              <a:off x="5957475" y="1442825"/>
              <a:ext cx="25125" cy="20150"/>
            </a:xfrm>
            <a:custGeom>
              <a:avLst/>
              <a:gdLst/>
              <a:ahLst/>
              <a:cxnLst/>
              <a:rect l="l" t="t" r="r" b="b"/>
              <a:pathLst>
                <a:path w="1005" h="806" extrusionOk="0">
                  <a:moveTo>
                    <a:pt x="375" y="1"/>
                  </a:moveTo>
                  <a:cubicBezTo>
                    <a:pt x="219" y="1"/>
                    <a:pt x="84" y="83"/>
                    <a:pt x="57" y="290"/>
                  </a:cubicBezTo>
                  <a:cubicBezTo>
                    <a:pt x="0" y="612"/>
                    <a:pt x="337" y="805"/>
                    <a:pt x="613" y="805"/>
                  </a:cubicBezTo>
                  <a:cubicBezTo>
                    <a:pt x="827" y="805"/>
                    <a:pt x="1004" y="689"/>
                    <a:pt x="931" y="424"/>
                  </a:cubicBezTo>
                  <a:cubicBezTo>
                    <a:pt x="964" y="424"/>
                    <a:pt x="964" y="391"/>
                    <a:pt x="931" y="391"/>
                  </a:cubicBezTo>
                  <a:cubicBezTo>
                    <a:pt x="871" y="172"/>
                    <a:pt x="601" y="1"/>
                    <a:pt x="37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9"/>
            <p:cNvSpPr/>
            <p:nvPr/>
          </p:nvSpPr>
          <p:spPr>
            <a:xfrm>
              <a:off x="6037875" y="1219575"/>
              <a:ext cx="29075" cy="22400"/>
            </a:xfrm>
            <a:custGeom>
              <a:avLst/>
              <a:gdLst/>
              <a:ahLst/>
              <a:cxnLst/>
              <a:rect l="l" t="t" r="r" b="b"/>
              <a:pathLst>
                <a:path w="1163" h="896" extrusionOk="0">
                  <a:moveTo>
                    <a:pt x="727" y="0"/>
                  </a:moveTo>
                  <a:cubicBezTo>
                    <a:pt x="700" y="0"/>
                    <a:pt x="670" y="4"/>
                    <a:pt x="639" y="11"/>
                  </a:cubicBezTo>
                  <a:lnTo>
                    <a:pt x="571" y="11"/>
                  </a:lnTo>
                  <a:cubicBezTo>
                    <a:pt x="235" y="146"/>
                    <a:pt x="0" y="818"/>
                    <a:pt x="471" y="885"/>
                  </a:cubicBezTo>
                  <a:cubicBezTo>
                    <a:pt x="502" y="892"/>
                    <a:pt x="533" y="896"/>
                    <a:pt x="562" y="896"/>
                  </a:cubicBezTo>
                  <a:cubicBezTo>
                    <a:pt x="1029" y="896"/>
                    <a:pt x="1163" y="0"/>
                    <a:pt x="72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9"/>
            <p:cNvSpPr/>
            <p:nvPr/>
          </p:nvSpPr>
          <p:spPr>
            <a:xfrm>
              <a:off x="6007400" y="1503200"/>
              <a:ext cx="26000" cy="19950"/>
            </a:xfrm>
            <a:custGeom>
              <a:avLst/>
              <a:gdLst/>
              <a:ahLst/>
              <a:cxnLst/>
              <a:rect l="l" t="t" r="r" b="b"/>
              <a:pathLst>
                <a:path w="1040" h="798" extrusionOk="0">
                  <a:moveTo>
                    <a:pt x="428" y="0"/>
                  </a:moveTo>
                  <a:cubicBezTo>
                    <a:pt x="198" y="0"/>
                    <a:pt x="1" y="123"/>
                    <a:pt x="76" y="395"/>
                  </a:cubicBezTo>
                  <a:cubicBezTo>
                    <a:pt x="76" y="395"/>
                    <a:pt x="76" y="429"/>
                    <a:pt x="76" y="429"/>
                  </a:cubicBezTo>
                  <a:cubicBezTo>
                    <a:pt x="173" y="641"/>
                    <a:pt x="435" y="798"/>
                    <a:pt x="654" y="798"/>
                  </a:cubicBezTo>
                  <a:cubicBezTo>
                    <a:pt x="816" y="798"/>
                    <a:pt x="955" y="711"/>
                    <a:pt x="984" y="496"/>
                  </a:cubicBezTo>
                  <a:cubicBezTo>
                    <a:pt x="1039" y="182"/>
                    <a:pt x="709" y="0"/>
                    <a:pt x="42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9"/>
            <p:cNvSpPr/>
            <p:nvPr/>
          </p:nvSpPr>
          <p:spPr>
            <a:xfrm>
              <a:off x="5994800" y="1256825"/>
              <a:ext cx="34900" cy="18000"/>
            </a:xfrm>
            <a:custGeom>
              <a:avLst/>
              <a:gdLst/>
              <a:ahLst/>
              <a:cxnLst/>
              <a:rect l="l" t="t" r="r" b="b"/>
              <a:pathLst>
                <a:path w="1396" h="720" extrusionOk="0">
                  <a:moveTo>
                    <a:pt x="869" y="0"/>
                  </a:moveTo>
                  <a:cubicBezTo>
                    <a:pt x="494" y="0"/>
                    <a:pt x="1" y="415"/>
                    <a:pt x="412" y="672"/>
                  </a:cubicBezTo>
                  <a:lnTo>
                    <a:pt x="446" y="672"/>
                  </a:lnTo>
                  <a:cubicBezTo>
                    <a:pt x="511" y="705"/>
                    <a:pt x="588" y="719"/>
                    <a:pt x="669" y="719"/>
                  </a:cubicBezTo>
                  <a:cubicBezTo>
                    <a:pt x="1005" y="719"/>
                    <a:pt x="1396" y="460"/>
                    <a:pt x="1152" y="134"/>
                  </a:cubicBezTo>
                  <a:cubicBezTo>
                    <a:pt x="1088" y="40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9"/>
            <p:cNvSpPr/>
            <p:nvPr/>
          </p:nvSpPr>
          <p:spPr>
            <a:xfrm>
              <a:off x="5916350" y="1300750"/>
              <a:ext cx="25350" cy="23000"/>
            </a:xfrm>
            <a:custGeom>
              <a:avLst/>
              <a:gdLst/>
              <a:ahLst/>
              <a:cxnLst/>
              <a:rect l="l" t="t" r="r" b="b"/>
              <a:pathLst>
                <a:path w="1014" h="920" extrusionOk="0">
                  <a:moveTo>
                    <a:pt x="462" y="1"/>
                  </a:moveTo>
                  <a:cubicBezTo>
                    <a:pt x="378" y="1"/>
                    <a:pt x="295" y="37"/>
                    <a:pt x="223" y="125"/>
                  </a:cubicBezTo>
                  <a:cubicBezTo>
                    <a:pt x="0" y="422"/>
                    <a:pt x="415" y="919"/>
                    <a:pt x="717" y="919"/>
                  </a:cubicBezTo>
                  <a:cubicBezTo>
                    <a:pt x="825" y="919"/>
                    <a:pt x="918" y="856"/>
                    <a:pt x="962" y="696"/>
                  </a:cubicBezTo>
                  <a:cubicBezTo>
                    <a:pt x="962" y="696"/>
                    <a:pt x="962" y="663"/>
                    <a:pt x="962" y="663"/>
                  </a:cubicBezTo>
                  <a:cubicBezTo>
                    <a:pt x="1014" y="381"/>
                    <a:pt x="732" y="1"/>
                    <a:pt x="4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9"/>
            <p:cNvSpPr/>
            <p:nvPr/>
          </p:nvSpPr>
          <p:spPr>
            <a:xfrm>
              <a:off x="6150750" y="956800"/>
              <a:ext cx="35575" cy="20900"/>
            </a:xfrm>
            <a:custGeom>
              <a:avLst/>
              <a:gdLst/>
              <a:ahLst/>
              <a:cxnLst/>
              <a:rect l="l" t="t" r="r" b="b"/>
              <a:pathLst>
                <a:path w="1423" h="836" extrusionOk="0">
                  <a:moveTo>
                    <a:pt x="827" y="1"/>
                  </a:moveTo>
                  <a:cubicBezTo>
                    <a:pt x="461" y="1"/>
                    <a:pt x="0" y="483"/>
                    <a:pt x="358" y="776"/>
                  </a:cubicBezTo>
                  <a:cubicBezTo>
                    <a:pt x="414" y="817"/>
                    <a:pt x="475" y="835"/>
                    <a:pt x="539" y="835"/>
                  </a:cubicBezTo>
                  <a:cubicBezTo>
                    <a:pt x="940" y="835"/>
                    <a:pt x="1423" y="119"/>
                    <a:pt x="930" y="3"/>
                  </a:cubicBezTo>
                  <a:lnTo>
                    <a:pt x="862" y="3"/>
                  </a:lnTo>
                  <a:cubicBezTo>
                    <a:pt x="851" y="1"/>
                    <a:pt x="839" y="1"/>
                    <a:pt x="82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9"/>
            <p:cNvSpPr/>
            <p:nvPr/>
          </p:nvSpPr>
          <p:spPr>
            <a:xfrm>
              <a:off x="5943125" y="1101250"/>
              <a:ext cx="25175" cy="23050"/>
            </a:xfrm>
            <a:custGeom>
              <a:avLst/>
              <a:gdLst/>
              <a:ahLst/>
              <a:cxnLst/>
              <a:rect l="l" t="t" r="r" b="b"/>
              <a:pathLst>
                <a:path w="1007" h="922" extrusionOk="0">
                  <a:moveTo>
                    <a:pt x="287" y="0"/>
                  </a:moveTo>
                  <a:cubicBezTo>
                    <a:pt x="167" y="0"/>
                    <a:pt x="64" y="69"/>
                    <a:pt x="26" y="241"/>
                  </a:cubicBezTo>
                  <a:lnTo>
                    <a:pt x="26" y="274"/>
                  </a:lnTo>
                  <a:cubicBezTo>
                    <a:pt x="1" y="551"/>
                    <a:pt x="277" y="922"/>
                    <a:pt x="530" y="922"/>
                  </a:cubicBezTo>
                  <a:cubicBezTo>
                    <a:pt x="615" y="922"/>
                    <a:pt x="698" y="880"/>
                    <a:pt x="765" y="778"/>
                  </a:cubicBezTo>
                  <a:cubicBezTo>
                    <a:pt x="1006" y="441"/>
                    <a:pt x="591" y="0"/>
                    <a:pt x="28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9"/>
            <p:cNvSpPr/>
            <p:nvPr/>
          </p:nvSpPr>
          <p:spPr>
            <a:xfrm>
              <a:off x="5908750" y="1398150"/>
              <a:ext cx="35875" cy="20850"/>
            </a:xfrm>
            <a:custGeom>
              <a:avLst/>
              <a:gdLst/>
              <a:ahLst/>
              <a:cxnLst/>
              <a:rect l="l" t="t" r="r" b="b"/>
              <a:pathLst>
                <a:path w="1435" h="834" extrusionOk="0">
                  <a:moveTo>
                    <a:pt x="842" y="1"/>
                  </a:moveTo>
                  <a:cubicBezTo>
                    <a:pt x="433" y="1"/>
                    <a:pt x="0" y="717"/>
                    <a:pt x="493" y="833"/>
                  </a:cubicBezTo>
                  <a:lnTo>
                    <a:pt x="561" y="833"/>
                  </a:lnTo>
                  <a:cubicBezTo>
                    <a:pt x="930" y="833"/>
                    <a:pt x="1434" y="329"/>
                    <a:pt x="1031" y="60"/>
                  </a:cubicBezTo>
                  <a:cubicBezTo>
                    <a:pt x="971" y="19"/>
                    <a:pt x="907" y="1"/>
                    <a:pt x="84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9"/>
            <p:cNvSpPr/>
            <p:nvPr/>
          </p:nvSpPr>
          <p:spPr>
            <a:xfrm>
              <a:off x="5879400" y="1257425"/>
              <a:ext cx="25000" cy="23975"/>
            </a:xfrm>
            <a:custGeom>
              <a:avLst/>
              <a:gdLst/>
              <a:ahLst/>
              <a:cxnLst/>
              <a:rect l="l" t="t" r="r" b="b"/>
              <a:pathLst>
                <a:path w="1000" h="959" extrusionOk="0">
                  <a:moveTo>
                    <a:pt x="525" y="0"/>
                  </a:moveTo>
                  <a:cubicBezTo>
                    <a:pt x="462" y="0"/>
                    <a:pt x="394" y="23"/>
                    <a:pt x="323" y="77"/>
                  </a:cubicBezTo>
                  <a:cubicBezTo>
                    <a:pt x="0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61" y="782"/>
                  </a:lnTo>
                  <a:cubicBezTo>
                    <a:pt x="999" y="506"/>
                    <a:pt x="818" y="0"/>
                    <a:pt x="5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9"/>
            <p:cNvSpPr/>
            <p:nvPr/>
          </p:nvSpPr>
          <p:spPr>
            <a:xfrm>
              <a:off x="6016850" y="1262275"/>
              <a:ext cx="28575" cy="23200"/>
            </a:xfrm>
            <a:custGeom>
              <a:avLst/>
              <a:gdLst/>
              <a:ahLst/>
              <a:cxnLst/>
              <a:rect l="l" t="t" r="r" b="b"/>
              <a:pathLst>
                <a:path w="1143" h="928" extrusionOk="0">
                  <a:moveTo>
                    <a:pt x="713" y="0"/>
                  </a:moveTo>
                  <a:cubicBezTo>
                    <a:pt x="681" y="0"/>
                    <a:pt x="645" y="6"/>
                    <a:pt x="606" y="17"/>
                  </a:cubicBezTo>
                  <a:lnTo>
                    <a:pt x="539" y="17"/>
                  </a:lnTo>
                  <a:cubicBezTo>
                    <a:pt x="202" y="185"/>
                    <a:pt x="1" y="857"/>
                    <a:pt x="471" y="925"/>
                  </a:cubicBezTo>
                  <a:cubicBezTo>
                    <a:pt x="488" y="926"/>
                    <a:pt x="504" y="927"/>
                    <a:pt x="519" y="927"/>
                  </a:cubicBezTo>
                  <a:cubicBezTo>
                    <a:pt x="1012" y="927"/>
                    <a:pt x="1143" y="0"/>
                    <a:pt x="71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9"/>
            <p:cNvSpPr/>
            <p:nvPr/>
          </p:nvSpPr>
          <p:spPr>
            <a:xfrm>
              <a:off x="6032200" y="8868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268" y="0"/>
                  </a:moveTo>
                  <a:cubicBezTo>
                    <a:pt x="155" y="0"/>
                    <a:pt x="61" y="61"/>
                    <a:pt x="25" y="215"/>
                  </a:cubicBezTo>
                  <a:cubicBezTo>
                    <a:pt x="25" y="248"/>
                    <a:pt x="25" y="248"/>
                    <a:pt x="25" y="282"/>
                  </a:cubicBezTo>
                  <a:cubicBezTo>
                    <a:pt x="1" y="555"/>
                    <a:pt x="269" y="901"/>
                    <a:pt x="533" y="901"/>
                  </a:cubicBezTo>
                  <a:cubicBezTo>
                    <a:pt x="626" y="901"/>
                    <a:pt x="719" y="858"/>
                    <a:pt x="798" y="752"/>
                  </a:cubicBezTo>
                  <a:cubicBezTo>
                    <a:pt x="1020" y="457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9"/>
            <p:cNvSpPr/>
            <p:nvPr/>
          </p:nvSpPr>
          <p:spPr>
            <a:xfrm>
              <a:off x="5873650" y="1206550"/>
              <a:ext cx="35900" cy="20200"/>
            </a:xfrm>
            <a:custGeom>
              <a:avLst/>
              <a:gdLst/>
              <a:ahLst/>
              <a:cxnLst/>
              <a:rect l="l" t="t" r="r" b="b"/>
              <a:pathLst>
                <a:path w="1436" h="808" extrusionOk="0">
                  <a:moveTo>
                    <a:pt x="871" y="0"/>
                  </a:moveTo>
                  <a:cubicBezTo>
                    <a:pt x="472" y="0"/>
                    <a:pt x="0" y="686"/>
                    <a:pt x="519" y="801"/>
                  </a:cubicBezTo>
                  <a:lnTo>
                    <a:pt x="553" y="801"/>
                  </a:lnTo>
                  <a:cubicBezTo>
                    <a:pt x="576" y="805"/>
                    <a:pt x="599" y="807"/>
                    <a:pt x="623" y="807"/>
                  </a:cubicBezTo>
                  <a:cubicBezTo>
                    <a:pt x="985" y="807"/>
                    <a:pt x="1436" y="345"/>
                    <a:pt x="1057" y="62"/>
                  </a:cubicBezTo>
                  <a:cubicBezTo>
                    <a:pt x="1000" y="19"/>
                    <a:pt x="936" y="0"/>
                    <a:pt x="87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9"/>
            <p:cNvSpPr/>
            <p:nvPr/>
          </p:nvSpPr>
          <p:spPr>
            <a:xfrm>
              <a:off x="5970825" y="1150075"/>
              <a:ext cx="24825" cy="22750"/>
            </a:xfrm>
            <a:custGeom>
              <a:avLst/>
              <a:gdLst/>
              <a:ahLst/>
              <a:cxnLst/>
              <a:rect l="l" t="t" r="r" b="b"/>
              <a:pathLst>
                <a:path w="993" h="910" extrusionOk="0">
                  <a:moveTo>
                    <a:pt x="461" y="0"/>
                  </a:moveTo>
                  <a:cubicBezTo>
                    <a:pt x="364" y="0"/>
                    <a:pt x="269" y="49"/>
                    <a:pt x="195" y="170"/>
                  </a:cubicBezTo>
                  <a:cubicBezTo>
                    <a:pt x="1" y="461"/>
                    <a:pt x="437" y="909"/>
                    <a:pt x="733" y="909"/>
                  </a:cubicBezTo>
                  <a:cubicBezTo>
                    <a:pt x="847" y="909"/>
                    <a:pt x="940" y="842"/>
                    <a:pt x="968" y="674"/>
                  </a:cubicBezTo>
                  <a:lnTo>
                    <a:pt x="968" y="607"/>
                  </a:lnTo>
                  <a:cubicBezTo>
                    <a:pt x="992" y="339"/>
                    <a:pt x="717" y="0"/>
                    <a:pt x="4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9"/>
            <p:cNvSpPr/>
            <p:nvPr/>
          </p:nvSpPr>
          <p:spPr>
            <a:xfrm>
              <a:off x="6111800" y="1128625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253" y="0"/>
                  </a:moveTo>
                  <a:cubicBezTo>
                    <a:pt x="136" y="0"/>
                    <a:pt x="38" y="63"/>
                    <a:pt x="1" y="221"/>
                  </a:cubicBezTo>
                  <a:cubicBezTo>
                    <a:pt x="1" y="255"/>
                    <a:pt x="1" y="255"/>
                    <a:pt x="1" y="288"/>
                  </a:cubicBezTo>
                  <a:cubicBezTo>
                    <a:pt x="1" y="556"/>
                    <a:pt x="265" y="894"/>
                    <a:pt x="513" y="894"/>
                  </a:cubicBezTo>
                  <a:cubicBezTo>
                    <a:pt x="608" y="894"/>
                    <a:pt x="699" y="845"/>
                    <a:pt x="774" y="725"/>
                  </a:cubicBezTo>
                  <a:cubicBezTo>
                    <a:pt x="993" y="433"/>
                    <a:pt x="560" y="0"/>
                    <a:pt x="25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9"/>
            <p:cNvSpPr/>
            <p:nvPr/>
          </p:nvSpPr>
          <p:spPr>
            <a:xfrm>
              <a:off x="6119225" y="1312975"/>
              <a:ext cx="25075" cy="24450"/>
            </a:xfrm>
            <a:custGeom>
              <a:avLst/>
              <a:gdLst/>
              <a:ahLst/>
              <a:cxnLst/>
              <a:rect l="l" t="t" r="r" b="b"/>
              <a:pathLst>
                <a:path w="1003" h="978" extrusionOk="0">
                  <a:moveTo>
                    <a:pt x="376" y="1"/>
                  </a:moveTo>
                  <a:cubicBezTo>
                    <a:pt x="304" y="1"/>
                    <a:pt x="233" y="42"/>
                    <a:pt x="174" y="140"/>
                  </a:cubicBezTo>
                  <a:cubicBezTo>
                    <a:pt x="174" y="140"/>
                    <a:pt x="140" y="174"/>
                    <a:pt x="140" y="207"/>
                  </a:cubicBezTo>
                  <a:cubicBezTo>
                    <a:pt x="0" y="487"/>
                    <a:pt x="187" y="977"/>
                    <a:pt x="487" y="977"/>
                  </a:cubicBezTo>
                  <a:cubicBezTo>
                    <a:pt x="547" y="977"/>
                    <a:pt x="611" y="958"/>
                    <a:pt x="678" y="913"/>
                  </a:cubicBezTo>
                  <a:cubicBezTo>
                    <a:pt x="1003" y="697"/>
                    <a:pt x="674" y="1"/>
                    <a:pt x="3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9"/>
            <p:cNvSpPr/>
            <p:nvPr/>
          </p:nvSpPr>
          <p:spPr>
            <a:xfrm>
              <a:off x="5919325" y="1227125"/>
              <a:ext cx="25750" cy="24125"/>
            </a:xfrm>
            <a:custGeom>
              <a:avLst/>
              <a:gdLst/>
              <a:ahLst/>
              <a:cxnLst/>
              <a:rect l="l" t="t" r="r" b="b"/>
              <a:pathLst>
                <a:path w="1030" h="965" extrusionOk="0">
                  <a:moveTo>
                    <a:pt x="387" y="0"/>
                  </a:moveTo>
                  <a:cubicBezTo>
                    <a:pt x="309" y="0"/>
                    <a:pt x="233" y="43"/>
                    <a:pt x="171" y="146"/>
                  </a:cubicBezTo>
                  <a:cubicBezTo>
                    <a:pt x="171" y="146"/>
                    <a:pt x="138" y="180"/>
                    <a:pt x="138" y="180"/>
                  </a:cubicBezTo>
                  <a:cubicBezTo>
                    <a:pt x="0" y="482"/>
                    <a:pt x="200" y="964"/>
                    <a:pt x="498" y="964"/>
                  </a:cubicBezTo>
                  <a:cubicBezTo>
                    <a:pt x="564" y="964"/>
                    <a:pt x="636" y="940"/>
                    <a:pt x="709" y="885"/>
                  </a:cubicBezTo>
                  <a:cubicBezTo>
                    <a:pt x="1030" y="645"/>
                    <a:pt x="691" y="0"/>
                    <a:pt x="3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9"/>
            <p:cNvSpPr/>
            <p:nvPr/>
          </p:nvSpPr>
          <p:spPr>
            <a:xfrm>
              <a:off x="6116400" y="830075"/>
              <a:ext cx="35950" cy="20250"/>
            </a:xfrm>
            <a:custGeom>
              <a:avLst/>
              <a:gdLst/>
              <a:ahLst/>
              <a:cxnLst/>
              <a:rect l="l" t="t" r="r" b="b"/>
              <a:pathLst>
                <a:path w="1438" h="810" extrusionOk="0">
                  <a:moveTo>
                    <a:pt x="878" y="1"/>
                  </a:moveTo>
                  <a:cubicBezTo>
                    <a:pt x="494" y="1"/>
                    <a:pt x="1" y="660"/>
                    <a:pt x="489" y="803"/>
                  </a:cubicBezTo>
                  <a:lnTo>
                    <a:pt x="556" y="803"/>
                  </a:lnTo>
                  <a:cubicBezTo>
                    <a:pt x="580" y="808"/>
                    <a:pt x="605" y="810"/>
                    <a:pt x="630" y="810"/>
                  </a:cubicBezTo>
                  <a:cubicBezTo>
                    <a:pt x="992" y="810"/>
                    <a:pt x="1437" y="378"/>
                    <a:pt x="1060" y="64"/>
                  </a:cubicBezTo>
                  <a:cubicBezTo>
                    <a:pt x="1006" y="20"/>
                    <a:pt x="944" y="1"/>
                    <a:pt x="87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9"/>
            <p:cNvSpPr/>
            <p:nvPr/>
          </p:nvSpPr>
          <p:spPr>
            <a:xfrm>
              <a:off x="6000375" y="1168550"/>
              <a:ext cx="35675" cy="20625"/>
            </a:xfrm>
            <a:custGeom>
              <a:avLst/>
              <a:gdLst/>
              <a:ahLst/>
              <a:cxnLst/>
              <a:rect l="l" t="t" r="r" b="b"/>
              <a:pathLst>
                <a:path w="1427" h="825" extrusionOk="0">
                  <a:moveTo>
                    <a:pt x="826" y="0"/>
                  </a:moveTo>
                  <a:cubicBezTo>
                    <a:pt x="460" y="0"/>
                    <a:pt x="1" y="482"/>
                    <a:pt x="391" y="775"/>
                  </a:cubicBezTo>
                  <a:cubicBezTo>
                    <a:pt x="442" y="809"/>
                    <a:pt x="499" y="824"/>
                    <a:pt x="557" y="824"/>
                  </a:cubicBezTo>
                  <a:cubicBezTo>
                    <a:pt x="954" y="824"/>
                    <a:pt x="1427" y="119"/>
                    <a:pt x="929" y="2"/>
                  </a:cubicBezTo>
                  <a:lnTo>
                    <a:pt x="861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9"/>
            <p:cNvSpPr/>
            <p:nvPr/>
          </p:nvSpPr>
          <p:spPr>
            <a:xfrm>
              <a:off x="6048775" y="1462900"/>
              <a:ext cx="26825" cy="24150"/>
            </a:xfrm>
            <a:custGeom>
              <a:avLst/>
              <a:gdLst/>
              <a:ahLst/>
              <a:cxnLst/>
              <a:rect l="l" t="t" r="r" b="b"/>
              <a:pathLst>
                <a:path w="1073" h="966" extrusionOk="0">
                  <a:moveTo>
                    <a:pt x="633" y="1"/>
                  </a:moveTo>
                  <a:cubicBezTo>
                    <a:pt x="594" y="1"/>
                    <a:pt x="551" y="8"/>
                    <a:pt x="505" y="25"/>
                  </a:cubicBezTo>
                  <a:cubicBezTo>
                    <a:pt x="505" y="58"/>
                    <a:pt x="471" y="58"/>
                    <a:pt x="438" y="58"/>
                  </a:cubicBezTo>
                  <a:cubicBezTo>
                    <a:pt x="135" y="260"/>
                    <a:pt x="1" y="966"/>
                    <a:pt x="505" y="966"/>
                  </a:cubicBezTo>
                  <a:cubicBezTo>
                    <a:pt x="1030" y="966"/>
                    <a:pt x="1073" y="1"/>
                    <a:pt x="63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9"/>
            <p:cNvSpPr/>
            <p:nvPr/>
          </p:nvSpPr>
          <p:spPr>
            <a:xfrm>
              <a:off x="5901975" y="1357500"/>
              <a:ext cx="25375" cy="22525"/>
            </a:xfrm>
            <a:custGeom>
              <a:avLst/>
              <a:gdLst/>
              <a:ahLst/>
              <a:cxnLst/>
              <a:rect l="l" t="t" r="r" b="b"/>
              <a:pathLst>
                <a:path w="1015" h="901" extrusionOk="0">
                  <a:moveTo>
                    <a:pt x="289" y="0"/>
                  </a:moveTo>
                  <a:cubicBezTo>
                    <a:pt x="167" y="0"/>
                    <a:pt x="63" y="69"/>
                    <a:pt x="25" y="241"/>
                  </a:cubicBezTo>
                  <a:lnTo>
                    <a:pt x="25" y="308"/>
                  </a:lnTo>
                  <a:cubicBezTo>
                    <a:pt x="1" y="577"/>
                    <a:pt x="279" y="900"/>
                    <a:pt x="536" y="900"/>
                  </a:cubicBezTo>
                  <a:cubicBezTo>
                    <a:pt x="632" y="900"/>
                    <a:pt x="725" y="855"/>
                    <a:pt x="798" y="745"/>
                  </a:cubicBezTo>
                  <a:cubicBezTo>
                    <a:pt x="1014" y="433"/>
                    <a:pt x="595" y="0"/>
                    <a:pt x="28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9"/>
            <p:cNvSpPr/>
            <p:nvPr/>
          </p:nvSpPr>
          <p:spPr>
            <a:xfrm>
              <a:off x="5983350" y="1215750"/>
              <a:ext cx="24300" cy="22250"/>
            </a:xfrm>
            <a:custGeom>
              <a:avLst/>
              <a:gdLst/>
              <a:ahLst/>
              <a:cxnLst/>
              <a:rect l="l" t="t" r="r" b="b"/>
              <a:pathLst>
                <a:path w="972" h="890" extrusionOk="0">
                  <a:moveTo>
                    <a:pt x="442" y="0"/>
                  </a:moveTo>
                  <a:cubicBezTo>
                    <a:pt x="336" y="0"/>
                    <a:pt x="235" y="57"/>
                    <a:pt x="164" y="198"/>
                  </a:cubicBezTo>
                  <a:cubicBezTo>
                    <a:pt x="0" y="503"/>
                    <a:pt x="426" y="890"/>
                    <a:pt x="720" y="890"/>
                  </a:cubicBezTo>
                  <a:cubicBezTo>
                    <a:pt x="848" y="890"/>
                    <a:pt x="951" y="817"/>
                    <a:pt x="971" y="635"/>
                  </a:cubicBezTo>
                  <a:cubicBezTo>
                    <a:pt x="971" y="601"/>
                    <a:pt x="971" y="567"/>
                    <a:pt x="971" y="567"/>
                  </a:cubicBezTo>
                  <a:cubicBezTo>
                    <a:pt x="971" y="308"/>
                    <a:pt x="691" y="0"/>
                    <a:pt x="44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9"/>
            <p:cNvSpPr/>
            <p:nvPr/>
          </p:nvSpPr>
          <p:spPr>
            <a:xfrm>
              <a:off x="5906400" y="1187550"/>
              <a:ext cx="25625" cy="22225"/>
            </a:xfrm>
            <a:custGeom>
              <a:avLst/>
              <a:gdLst/>
              <a:ahLst/>
              <a:cxnLst/>
              <a:rect l="l" t="t" r="r" b="b"/>
              <a:pathLst>
                <a:path w="1025" h="889" extrusionOk="0">
                  <a:moveTo>
                    <a:pt x="467" y="0"/>
                  </a:moveTo>
                  <a:cubicBezTo>
                    <a:pt x="357" y="0"/>
                    <a:pt x="254" y="53"/>
                    <a:pt x="184" y="183"/>
                  </a:cubicBezTo>
                  <a:cubicBezTo>
                    <a:pt x="0" y="528"/>
                    <a:pt x="429" y="888"/>
                    <a:pt x="741" y="888"/>
                  </a:cubicBezTo>
                  <a:cubicBezTo>
                    <a:pt x="884" y="888"/>
                    <a:pt x="1003" y="811"/>
                    <a:pt x="1024" y="620"/>
                  </a:cubicBezTo>
                  <a:lnTo>
                    <a:pt x="1024" y="553"/>
                  </a:lnTo>
                  <a:cubicBezTo>
                    <a:pt x="1024" y="293"/>
                    <a:pt x="726" y="0"/>
                    <a:pt x="4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9"/>
            <p:cNvSpPr/>
            <p:nvPr/>
          </p:nvSpPr>
          <p:spPr>
            <a:xfrm>
              <a:off x="5940400" y="1423850"/>
              <a:ext cx="29925" cy="22325"/>
            </a:xfrm>
            <a:custGeom>
              <a:avLst/>
              <a:gdLst/>
              <a:ahLst/>
              <a:cxnLst/>
              <a:rect l="l" t="t" r="r" b="b"/>
              <a:pathLst>
                <a:path w="1197" h="893" extrusionOk="0">
                  <a:moveTo>
                    <a:pt x="743" y="0"/>
                  </a:moveTo>
                  <a:cubicBezTo>
                    <a:pt x="721" y="0"/>
                    <a:pt x="697" y="3"/>
                    <a:pt x="673" y="7"/>
                  </a:cubicBezTo>
                  <a:lnTo>
                    <a:pt x="605" y="7"/>
                  </a:lnTo>
                  <a:cubicBezTo>
                    <a:pt x="236" y="108"/>
                    <a:pt x="0" y="780"/>
                    <a:pt x="471" y="881"/>
                  </a:cubicBezTo>
                  <a:cubicBezTo>
                    <a:pt x="504" y="889"/>
                    <a:pt x="535" y="892"/>
                    <a:pt x="565" y="892"/>
                  </a:cubicBezTo>
                  <a:cubicBezTo>
                    <a:pt x="1040" y="892"/>
                    <a:pt x="1197" y="0"/>
                    <a:pt x="7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9"/>
            <p:cNvSpPr/>
            <p:nvPr/>
          </p:nvSpPr>
          <p:spPr>
            <a:xfrm>
              <a:off x="5880125" y="1317850"/>
              <a:ext cx="25600" cy="20150"/>
            </a:xfrm>
            <a:custGeom>
              <a:avLst/>
              <a:gdLst/>
              <a:ahLst/>
              <a:cxnLst/>
              <a:rect l="l" t="t" r="r" b="b"/>
              <a:pathLst>
                <a:path w="1024" h="806" extrusionOk="0">
                  <a:moveTo>
                    <a:pt x="404" y="1"/>
                  </a:moveTo>
                  <a:cubicBezTo>
                    <a:pt x="185" y="1"/>
                    <a:pt x="0" y="118"/>
                    <a:pt x="59" y="382"/>
                  </a:cubicBezTo>
                  <a:cubicBezTo>
                    <a:pt x="59" y="382"/>
                    <a:pt x="59" y="416"/>
                    <a:pt x="59" y="416"/>
                  </a:cubicBezTo>
                  <a:cubicBezTo>
                    <a:pt x="138" y="634"/>
                    <a:pt x="405" y="805"/>
                    <a:pt x="631" y="805"/>
                  </a:cubicBezTo>
                  <a:cubicBezTo>
                    <a:pt x="788" y="805"/>
                    <a:pt x="925" y="723"/>
                    <a:pt x="966" y="516"/>
                  </a:cubicBezTo>
                  <a:cubicBezTo>
                    <a:pt x="1023" y="195"/>
                    <a:pt x="686" y="1"/>
                    <a:pt x="40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9"/>
            <p:cNvSpPr/>
            <p:nvPr/>
          </p:nvSpPr>
          <p:spPr>
            <a:xfrm>
              <a:off x="5899400" y="1268425"/>
              <a:ext cx="29250" cy="23125"/>
            </a:xfrm>
            <a:custGeom>
              <a:avLst/>
              <a:gdLst/>
              <a:ahLst/>
              <a:cxnLst/>
              <a:rect l="l" t="t" r="r" b="b"/>
              <a:pathLst>
                <a:path w="1170" h="925" extrusionOk="0">
                  <a:moveTo>
                    <a:pt x="629" y="0"/>
                  </a:moveTo>
                  <a:cubicBezTo>
                    <a:pt x="145" y="0"/>
                    <a:pt x="1" y="925"/>
                    <a:pt x="443" y="925"/>
                  </a:cubicBezTo>
                  <a:cubicBezTo>
                    <a:pt x="470" y="925"/>
                    <a:pt x="500" y="921"/>
                    <a:pt x="531" y="914"/>
                  </a:cubicBezTo>
                  <a:lnTo>
                    <a:pt x="599" y="914"/>
                  </a:lnTo>
                  <a:cubicBezTo>
                    <a:pt x="935" y="779"/>
                    <a:pt x="1170" y="107"/>
                    <a:pt x="699" y="6"/>
                  </a:cubicBezTo>
                  <a:cubicBezTo>
                    <a:pt x="675" y="2"/>
                    <a:pt x="652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9"/>
            <p:cNvSpPr/>
            <p:nvPr/>
          </p:nvSpPr>
          <p:spPr>
            <a:xfrm>
              <a:off x="6059175" y="891325"/>
              <a:ext cx="25150" cy="19625"/>
            </a:xfrm>
            <a:custGeom>
              <a:avLst/>
              <a:gdLst/>
              <a:ahLst/>
              <a:cxnLst/>
              <a:rect l="l" t="t" r="r" b="b"/>
              <a:pathLst>
                <a:path w="1006" h="785" extrusionOk="0">
                  <a:moveTo>
                    <a:pt x="369" y="1"/>
                  </a:moveTo>
                  <a:cubicBezTo>
                    <a:pt x="206" y="1"/>
                    <a:pt x="70" y="88"/>
                    <a:pt x="55" y="303"/>
                  </a:cubicBezTo>
                  <a:cubicBezTo>
                    <a:pt x="1" y="613"/>
                    <a:pt x="313" y="785"/>
                    <a:pt x="583" y="785"/>
                  </a:cubicBezTo>
                  <a:cubicBezTo>
                    <a:pt x="810" y="785"/>
                    <a:pt x="1006" y="664"/>
                    <a:pt x="929" y="403"/>
                  </a:cubicBezTo>
                  <a:lnTo>
                    <a:pt x="929" y="370"/>
                  </a:lnTo>
                  <a:cubicBezTo>
                    <a:pt x="852" y="158"/>
                    <a:pt x="587" y="1"/>
                    <a:pt x="36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9"/>
            <p:cNvSpPr/>
            <p:nvPr/>
          </p:nvSpPr>
          <p:spPr>
            <a:xfrm>
              <a:off x="6111325" y="870050"/>
              <a:ext cx="34500" cy="18750"/>
            </a:xfrm>
            <a:custGeom>
              <a:avLst/>
              <a:gdLst/>
              <a:ahLst/>
              <a:cxnLst/>
              <a:rect l="l" t="t" r="r" b="b"/>
              <a:pathLst>
                <a:path w="1380" h="750" extrusionOk="0">
                  <a:moveTo>
                    <a:pt x="722" y="0"/>
                  </a:moveTo>
                  <a:cubicBezTo>
                    <a:pt x="390" y="0"/>
                    <a:pt x="1" y="285"/>
                    <a:pt x="221" y="616"/>
                  </a:cubicBezTo>
                  <a:cubicBezTo>
                    <a:pt x="292" y="711"/>
                    <a:pt x="400" y="750"/>
                    <a:pt x="518" y="750"/>
                  </a:cubicBezTo>
                  <a:cubicBezTo>
                    <a:pt x="900" y="750"/>
                    <a:pt x="1380" y="335"/>
                    <a:pt x="994" y="78"/>
                  </a:cubicBezTo>
                  <a:lnTo>
                    <a:pt x="927" y="44"/>
                  </a:lnTo>
                  <a:cubicBezTo>
                    <a:pt x="866" y="14"/>
                    <a:pt x="796" y="0"/>
                    <a:pt x="72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9"/>
            <p:cNvSpPr/>
            <p:nvPr/>
          </p:nvSpPr>
          <p:spPr>
            <a:xfrm>
              <a:off x="6018325" y="1046400"/>
              <a:ext cx="34175" cy="18350"/>
            </a:xfrm>
            <a:custGeom>
              <a:avLst/>
              <a:gdLst/>
              <a:ahLst/>
              <a:cxnLst/>
              <a:rect l="l" t="t" r="r" b="b"/>
              <a:pathLst>
                <a:path w="1367" h="734" extrusionOk="0">
                  <a:moveTo>
                    <a:pt x="697" y="1"/>
                  </a:moveTo>
                  <a:cubicBezTo>
                    <a:pt x="369" y="1"/>
                    <a:pt x="0" y="261"/>
                    <a:pt x="244" y="586"/>
                  </a:cubicBezTo>
                  <a:cubicBezTo>
                    <a:pt x="317" y="691"/>
                    <a:pt x="426" y="734"/>
                    <a:pt x="544" y="734"/>
                  </a:cubicBezTo>
                  <a:cubicBezTo>
                    <a:pt x="915" y="734"/>
                    <a:pt x="1367" y="304"/>
                    <a:pt x="984" y="48"/>
                  </a:cubicBezTo>
                  <a:lnTo>
                    <a:pt x="916" y="48"/>
                  </a:lnTo>
                  <a:cubicBezTo>
                    <a:pt x="851" y="16"/>
                    <a:pt x="775" y="1"/>
                    <a:pt x="6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9"/>
            <p:cNvSpPr/>
            <p:nvPr/>
          </p:nvSpPr>
          <p:spPr>
            <a:xfrm>
              <a:off x="5953400" y="1233575"/>
              <a:ext cx="25975" cy="23000"/>
            </a:xfrm>
            <a:custGeom>
              <a:avLst/>
              <a:gdLst/>
              <a:ahLst/>
              <a:cxnLst/>
              <a:rect l="l" t="t" r="r" b="b"/>
              <a:pathLst>
                <a:path w="1039" h="920" extrusionOk="0">
                  <a:moveTo>
                    <a:pt x="302" y="1"/>
                  </a:moveTo>
                  <a:cubicBezTo>
                    <a:pt x="192" y="1"/>
                    <a:pt x="96" y="65"/>
                    <a:pt x="52" y="224"/>
                  </a:cubicBezTo>
                  <a:lnTo>
                    <a:pt x="52" y="258"/>
                  </a:lnTo>
                  <a:cubicBezTo>
                    <a:pt x="0" y="540"/>
                    <a:pt x="282" y="920"/>
                    <a:pt x="552" y="920"/>
                  </a:cubicBezTo>
                  <a:cubicBezTo>
                    <a:pt x="636" y="920"/>
                    <a:pt x="719" y="883"/>
                    <a:pt x="791" y="795"/>
                  </a:cubicBezTo>
                  <a:cubicBezTo>
                    <a:pt x="1039" y="498"/>
                    <a:pt x="612" y="1"/>
                    <a:pt x="3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9"/>
            <p:cNvSpPr/>
            <p:nvPr/>
          </p:nvSpPr>
          <p:spPr>
            <a:xfrm>
              <a:off x="5970150" y="1455250"/>
              <a:ext cx="35200" cy="20200"/>
            </a:xfrm>
            <a:custGeom>
              <a:avLst/>
              <a:gdLst/>
              <a:ahLst/>
              <a:cxnLst/>
              <a:rect l="l" t="t" r="r" b="b"/>
              <a:pathLst>
                <a:path w="1408" h="808" extrusionOk="0">
                  <a:moveTo>
                    <a:pt x="844" y="0"/>
                  </a:moveTo>
                  <a:cubicBezTo>
                    <a:pt x="45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7" y="807"/>
                  </a:cubicBezTo>
                  <a:cubicBezTo>
                    <a:pt x="986" y="807"/>
                    <a:pt x="1407" y="346"/>
                    <a:pt x="1029" y="62"/>
                  </a:cubicBezTo>
                  <a:cubicBezTo>
                    <a:pt x="972" y="19"/>
                    <a:pt x="908" y="0"/>
                    <a:pt x="84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9"/>
            <p:cNvSpPr/>
            <p:nvPr/>
          </p:nvSpPr>
          <p:spPr>
            <a:xfrm>
              <a:off x="5889500" y="1386675"/>
              <a:ext cx="25275" cy="22550"/>
            </a:xfrm>
            <a:custGeom>
              <a:avLst/>
              <a:gdLst/>
              <a:ahLst/>
              <a:cxnLst/>
              <a:rect l="l" t="t" r="r" b="b"/>
              <a:pathLst>
                <a:path w="1011" h="902" extrusionOk="0">
                  <a:moveTo>
                    <a:pt x="486" y="1"/>
                  </a:moveTo>
                  <a:cubicBezTo>
                    <a:pt x="394" y="1"/>
                    <a:pt x="301" y="44"/>
                    <a:pt x="222" y="150"/>
                  </a:cubicBezTo>
                  <a:cubicBezTo>
                    <a:pt x="0" y="445"/>
                    <a:pt x="427" y="902"/>
                    <a:pt x="724" y="902"/>
                  </a:cubicBezTo>
                  <a:cubicBezTo>
                    <a:pt x="833" y="902"/>
                    <a:pt x="925" y="841"/>
                    <a:pt x="961" y="687"/>
                  </a:cubicBezTo>
                  <a:cubicBezTo>
                    <a:pt x="961" y="654"/>
                    <a:pt x="961" y="654"/>
                    <a:pt x="961" y="620"/>
                  </a:cubicBezTo>
                  <a:cubicBezTo>
                    <a:pt x="1011" y="347"/>
                    <a:pt x="749" y="1"/>
                    <a:pt x="48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9"/>
            <p:cNvSpPr/>
            <p:nvPr/>
          </p:nvSpPr>
          <p:spPr>
            <a:xfrm>
              <a:off x="5912975" y="1436575"/>
              <a:ext cx="35650" cy="20600"/>
            </a:xfrm>
            <a:custGeom>
              <a:avLst/>
              <a:gdLst/>
              <a:ahLst/>
              <a:cxnLst/>
              <a:rect l="l" t="t" r="r" b="b"/>
              <a:pathLst>
                <a:path w="1426" h="824" extrusionOk="0">
                  <a:moveTo>
                    <a:pt x="828" y="1"/>
                  </a:moveTo>
                  <a:cubicBezTo>
                    <a:pt x="463" y="1"/>
                    <a:pt x="0" y="514"/>
                    <a:pt x="392" y="775"/>
                  </a:cubicBezTo>
                  <a:cubicBezTo>
                    <a:pt x="446" y="808"/>
                    <a:pt x="504" y="823"/>
                    <a:pt x="562" y="823"/>
                  </a:cubicBezTo>
                  <a:cubicBezTo>
                    <a:pt x="976" y="823"/>
                    <a:pt x="1426" y="90"/>
                    <a:pt x="896" y="2"/>
                  </a:cubicBezTo>
                  <a:lnTo>
                    <a:pt x="862" y="2"/>
                  </a:lnTo>
                  <a:cubicBezTo>
                    <a:pt x="851" y="1"/>
                    <a:pt x="840" y="1"/>
                    <a:pt x="8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9"/>
            <p:cNvSpPr/>
            <p:nvPr/>
          </p:nvSpPr>
          <p:spPr>
            <a:xfrm>
              <a:off x="6094750" y="1385925"/>
              <a:ext cx="25775" cy="24050"/>
            </a:xfrm>
            <a:custGeom>
              <a:avLst/>
              <a:gdLst/>
              <a:ahLst/>
              <a:cxnLst/>
              <a:rect l="l" t="t" r="r" b="b"/>
              <a:pathLst>
                <a:path w="1031" h="962" extrusionOk="0">
                  <a:moveTo>
                    <a:pt x="377" y="0"/>
                  </a:moveTo>
                  <a:cubicBezTo>
                    <a:pt x="295" y="0"/>
                    <a:pt x="214" y="43"/>
                    <a:pt x="145" y="146"/>
                  </a:cubicBezTo>
                  <a:cubicBezTo>
                    <a:pt x="145" y="146"/>
                    <a:pt x="145" y="180"/>
                    <a:pt x="111" y="180"/>
                  </a:cubicBezTo>
                  <a:cubicBezTo>
                    <a:pt x="0" y="457"/>
                    <a:pt x="186" y="962"/>
                    <a:pt x="481" y="962"/>
                  </a:cubicBezTo>
                  <a:cubicBezTo>
                    <a:pt x="544" y="962"/>
                    <a:pt x="612" y="939"/>
                    <a:pt x="683" y="885"/>
                  </a:cubicBezTo>
                  <a:cubicBezTo>
                    <a:pt x="1030" y="645"/>
                    <a:pt x="697" y="0"/>
                    <a:pt x="37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9"/>
            <p:cNvSpPr/>
            <p:nvPr/>
          </p:nvSpPr>
          <p:spPr>
            <a:xfrm>
              <a:off x="6057700" y="917200"/>
              <a:ext cx="36150" cy="20400"/>
            </a:xfrm>
            <a:custGeom>
              <a:avLst/>
              <a:gdLst/>
              <a:ahLst/>
              <a:cxnLst/>
              <a:rect l="l" t="t" r="r" b="b"/>
              <a:pathLst>
                <a:path w="1446" h="816" extrusionOk="0">
                  <a:moveTo>
                    <a:pt x="851" y="0"/>
                  </a:moveTo>
                  <a:cubicBezTo>
                    <a:pt x="455" y="0"/>
                    <a:pt x="1" y="671"/>
                    <a:pt x="484" y="814"/>
                  </a:cubicBezTo>
                  <a:lnTo>
                    <a:pt x="551" y="814"/>
                  </a:lnTo>
                  <a:cubicBezTo>
                    <a:pt x="564" y="815"/>
                    <a:pt x="577" y="815"/>
                    <a:pt x="590" y="815"/>
                  </a:cubicBezTo>
                  <a:cubicBezTo>
                    <a:pt x="957" y="815"/>
                    <a:pt x="1445" y="366"/>
                    <a:pt x="1055" y="74"/>
                  </a:cubicBezTo>
                  <a:cubicBezTo>
                    <a:pt x="993" y="22"/>
                    <a:pt x="923" y="0"/>
                    <a:pt x="8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9"/>
            <p:cNvSpPr/>
            <p:nvPr/>
          </p:nvSpPr>
          <p:spPr>
            <a:xfrm>
              <a:off x="5992850" y="1306850"/>
              <a:ext cx="25500" cy="22575"/>
            </a:xfrm>
            <a:custGeom>
              <a:avLst/>
              <a:gdLst/>
              <a:ahLst/>
              <a:cxnLst/>
              <a:rect l="l" t="t" r="r" b="b"/>
              <a:pathLst>
                <a:path w="1020" h="903" extrusionOk="0">
                  <a:moveTo>
                    <a:pt x="487" y="1"/>
                  </a:moveTo>
                  <a:cubicBezTo>
                    <a:pt x="393" y="1"/>
                    <a:pt x="300" y="44"/>
                    <a:pt x="221" y="150"/>
                  </a:cubicBezTo>
                  <a:cubicBezTo>
                    <a:pt x="0" y="445"/>
                    <a:pt x="445" y="902"/>
                    <a:pt x="752" y="902"/>
                  </a:cubicBezTo>
                  <a:cubicBezTo>
                    <a:pt x="864" y="902"/>
                    <a:pt x="958" y="841"/>
                    <a:pt x="994" y="688"/>
                  </a:cubicBezTo>
                  <a:lnTo>
                    <a:pt x="994" y="620"/>
                  </a:lnTo>
                  <a:cubicBezTo>
                    <a:pt x="1019" y="347"/>
                    <a:pt x="751" y="1"/>
                    <a:pt x="48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9"/>
            <p:cNvSpPr/>
            <p:nvPr/>
          </p:nvSpPr>
          <p:spPr>
            <a:xfrm>
              <a:off x="6174300" y="1197950"/>
              <a:ext cx="35500" cy="20075"/>
            </a:xfrm>
            <a:custGeom>
              <a:avLst/>
              <a:gdLst/>
              <a:ahLst/>
              <a:cxnLst/>
              <a:rect l="l" t="t" r="r" b="b"/>
              <a:pathLst>
                <a:path w="1420" h="803" extrusionOk="0">
                  <a:moveTo>
                    <a:pt x="826" y="1"/>
                  </a:moveTo>
                  <a:cubicBezTo>
                    <a:pt x="460" y="1"/>
                    <a:pt x="0" y="481"/>
                    <a:pt x="391" y="742"/>
                  </a:cubicBezTo>
                  <a:cubicBezTo>
                    <a:pt x="448" y="784"/>
                    <a:pt x="511" y="803"/>
                    <a:pt x="576" y="803"/>
                  </a:cubicBezTo>
                  <a:cubicBezTo>
                    <a:pt x="968" y="803"/>
                    <a:pt x="1419" y="118"/>
                    <a:pt x="929" y="2"/>
                  </a:cubicBezTo>
                  <a:lnTo>
                    <a:pt x="861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9"/>
            <p:cNvSpPr/>
            <p:nvPr/>
          </p:nvSpPr>
          <p:spPr>
            <a:xfrm>
              <a:off x="6070000" y="1254150"/>
              <a:ext cx="25400" cy="22375"/>
            </a:xfrm>
            <a:custGeom>
              <a:avLst/>
              <a:gdLst/>
              <a:ahLst/>
              <a:cxnLst/>
              <a:rect l="l" t="t" r="r" b="b"/>
              <a:pathLst>
                <a:path w="1016" h="895" extrusionOk="0">
                  <a:moveTo>
                    <a:pt x="290" y="0"/>
                  </a:moveTo>
                  <a:cubicBezTo>
                    <a:pt x="168" y="0"/>
                    <a:pt x="64" y="69"/>
                    <a:pt x="26" y="241"/>
                  </a:cubicBezTo>
                  <a:cubicBezTo>
                    <a:pt x="26" y="241"/>
                    <a:pt x="26" y="275"/>
                    <a:pt x="26" y="275"/>
                  </a:cubicBezTo>
                  <a:cubicBezTo>
                    <a:pt x="1" y="548"/>
                    <a:pt x="288" y="894"/>
                    <a:pt x="548" y="894"/>
                  </a:cubicBezTo>
                  <a:cubicBezTo>
                    <a:pt x="640" y="894"/>
                    <a:pt x="728" y="851"/>
                    <a:pt x="799" y="745"/>
                  </a:cubicBezTo>
                  <a:cubicBezTo>
                    <a:pt x="1015" y="433"/>
                    <a:pt x="595" y="0"/>
                    <a:pt x="29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9"/>
            <p:cNvSpPr/>
            <p:nvPr/>
          </p:nvSpPr>
          <p:spPr>
            <a:xfrm>
              <a:off x="6012050" y="1225250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257" y="0"/>
                  </a:moveTo>
                  <a:cubicBezTo>
                    <a:pt x="144" y="0"/>
                    <a:pt x="53" y="63"/>
                    <a:pt x="25" y="221"/>
                  </a:cubicBezTo>
                  <a:lnTo>
                    <a:pt x="25" y="288"/>
                  </a:lnTo>
                  <a:cubicBezTo>
                    <a:pt x="0" y="556"/>
                    <a:pt x="258" y="894"/>
                    <a:pt x="517" y="894"/>
                  </a:cubicBezTo>
                  <a:cubicBezTo>
                    <a:pt x="616" y="894"/>
                    <a:pt x="714" y="845"/>
                    <a:pt x="798" y="725"/>
                  </a:cubicBezTo>
                  <a:cubicBezTo>
                    <a:pt x="992" y="433"/>
                    <a:pt x="553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9"/>
            <p:cNvSpPr/>
            <p:nvPr/>
          </p:nvSpPr>
          <p:spPr>
            <a:xfrm>
              <a:off x="6115050" y="886825"/>
              <a:ext cx="27150" cy="24075"/>
            </a:xfrm>
            <a:custGeom>
              <a:avLst/>
              <a:gdLst/>
              <a:ahLst/>
              <a:cxnLst/>
              <a:rect l="l" t="t" r="r" b="b"/>
              <a:pathLst>
                <a:path w="1086" h="963" extrusionOk="0">
                  <a:moveTo>
                    <a:pt x="409" y="1"/>
                  </a:moveTo>
                  <a:cubicBezTo>
                    <a:pt x="325" y="1"/>
                    <a:pt x="242" y="43"/>
                    <a:pt x="173" y="146"/>
                  </a:cubicBezTo>
                  <a:lnTo>
                    <a:pt x="139" y="180"/>
                  </a:lnTo>
                  <a:cubicBezTo>
                    <a:pt x="1" y="457"/>
                    <a:pt x="182" y="962"/>
                    <a:pt x="494" y="962"/>
                  </a:cubicBezTo>
                  <a:cubicBezTo>
                    <a:pt x="561" y="962"/>
                    <a:pt x="634" y="939"/>
                    <a:pt x="711" y="886"/>
                  </a:cubicBezTo>
                  <a:cubicBezTo>
                    <a:pt x="1085" y="645"/>
                    <a:pt x="736" y="1"/>
                    <a:pt x="40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9"/>
            <p:cNvSpPr/>
            <p:nvPr/>
          </p:nvSpPr>
          <p:spPr>
            <a:xfrm>
              <a:off x="6093875" y="1043525"/>
              <a:ext cx="26350" cy="24200"/>
            </a:xfrm>
            <a:custGeom>
              <a:avLst/>
              <a:gdLst/>
              <a:ahLst/>
              <a:cxnLst/>
              <a:rect l="l" t="t" r="r" b="b"/>
              <a:pathLst>
                <a:path w="1054" h="968" extrusionOk="0">
                  <a:moveTo>
                    <a:pt x="394" y="1"/>
                  </a:moveTo>
                  <a:cubicBezTo>
                    <a:pt x="306" y="1"/>
                    <a:pt x="218" y="48"/>
                    <a:pt x="146" y="163"/>
                  </a:cubicBezTo>
                  <a:cubicBezTo>
                    <a:pt x="146" y="163"/>
                    <a:pt x="113" y="197"/>
                    <a:pt x="113" y="197"/>
                  </a:cubicBezTo>
                  <a:cubicBezTo>
                    <a:pt x="1" y="477"/>
                    <a:pt x="192" y="967"/>
                    <a:pt x="492" y="967"/>
                  </a:cubicBezTo>
                  <a:cubicBezTo>
                    <a:pt x="552" y="967"/>
                    <a:pt x="617" y="947"/>
                    <a:pt x="684" y="903"/>
                  </a:cubicBezTo>
                  <a:cubicBezTo>
                    <a:pt x="1054" y="639"/>
                    <a:pt x="718" y="1"/>
                    <a:pt x="3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9"/>
            <p:cNvSpPr/>
            <p:nvPr/>
          </p:nvSpPr>
          <p:spPr>
            <a:xfrm>
              <a:off x="5928325" y="1377900"/>
              <a:ext cx="35850" cy="20250"/>
            </a:xfrm>
            <a:custGeom>
              <a:avLst/>
              <a:gdLst/>
              <a:ahLst/>
              <a:cxnLst/>
              <a:rect l="l" t="t" r="r" b="b"/>
              <a:pathLst>
                <a:path w="1434" h="810" extrusionOk="0">
                  <a:moveTo>
                    <a:pt x="894" y="1"/>
                  </a:moveTo>
                  <a:cubicBezTo>
                    <a:pt x="489" y="1"/>
                    <a:pt x="0" y="660"/>
                    <a:pt x="517" y="803"/>
                  </a:cubicBezTo>
                  <a:lnTo>
                    <a:pt x="551" y="803"/>
                  </a:lnTo>
                  <a:cubicBezTo>
                    <a:pt x="575" y="807"/>
                    <a:pt x="600" y="810"/>
                    <a:pt x="625" y="810"/>
                  </a:cubicBezTo>
                  <a:cubicBezTo>
                    <a:pt x="987" y="810"/>
                    <a:pt x="1434" y="378"/>
                    <a:pt x="1088" y="64"/>
                  </a:cubicBezTo>
                  <a:cubicBezTo>
                    <a:pt x="1030" y="20"/>
                    <a:pt x="963" y="1"/>
                    <a:pt x="8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9"/>
            <p:cNvSpPr/>
            <p:nvPr/>
          </p:nvSpPr>
          <p:spPr>
            <a:xfrm>
              <a:off x="6012800" y="960000"/>
              <a:ext cx="24875" cy="22775"/>
            </a:xfrm>
            <a:custGeom>
              <a:avLst/>
              <a:gdLst/>
              <a:ahLst/>
              <a:cxnLst/>
              <a:rect l="l" t="t" r="r" b="b"/>
              <a:pathLst>
                <a:path w="995" h="911" extrusionOk="0">
                  <a:moveTo>
                    <a:pt x="451" y="0"/>
                  </a:moveTo>
                  <a:cubicBezTo>
                    <a:pt x="361" y="0"/>
                    <a:pt x="272" y="42"/>
                    <a:pt x="196" y="143"/>
                  </a:cubicBezTo>
                  <a:cubicBezTo>
                    <a:pt x="0" y="437"/>
                    <a:pt x="430" y="910"/>
                    <a:pt x="729" y="910"/>
                  </a:cubicBezTo>
                  <a:cubicBezTo>
                    <a:pt x="840" y="910"/>
                    <a:pt x="933" y="845"/>
                    <a:pt x="969" y="681"/>
                  </a:cubicBezTo>
                  <a:lnTo>
                    <a:pt x="969" y="648"/>
                  </a:lnTo>
                  <a:cubicBezTo>
                    <a:pt x="995" y="371"/>
                    <a:pt x="718" y="0"/>
                    <a:pt x="4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9"/>
            <p:cNvSpPr/>
            <p:nvPr/>
          </p:nvSpPr>
          <p:spPr>
            <a:xfrm>
              <a:off x="6112975" y="1010575"/>
              <a:ext cx="35550" cy="20900"/>
            </a:xfrm>
            <a:custGeom>
              <a:avLst/>
              <a:gdLst/>
              <a:ahLst/>
              <a:cxnLst/>
              <a:rect l="l" t="t" r="r" b="b"/>
              <a:pathLst>
                <a:path w="1422" h="836" extrusionOk="0">
                  <a:moveTo>
                    <a:pt x="825" y="1"/>
                  </a:moveTo>
                  <a:cubicBezTo>
                    <a:pt x="460" y="1"/>
                    <a:pt x="0" y="483"/>
                    <a:pt x="390" y="776"/>
                  </a:cubicBezTo>
                  <a:cubicBezTo>
                    <a:pt x="446" y="817"/>
                    <a:pt x="507" y="835"/>
                    <a:pt x="569" y="835"/>
                  </a:cubicBezTo>
                  <a:cubicBezTo>
                    <a:pt x="963" y="835"/>
                    <a:pt x="1421" y="119"/>
                    <a:pt x="928" y="3"/>
                  </a:cubicBezTo>
                  <a:lnTo>
                    <a:pt x="861" y="3"/>
                  </a:lnTo>
                  <a:cubicBezTo>
                    <a:pt x="849" y="1"/>
                    <a:pt x="837" y="1"/>
                    <a:pt x="825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9"/>
            <p:cNvSpPr/>
            <p:nvPr/>
          </p:nvSpPr>
          <p:spPr>
            <a:xfrm>
              <a:off x="6052975" y="845175"/>
              <a:ext cx="26100" cy="24325"/>
            </a:xfrm>
            <a:custGeom>
              <a:avLst/>
              <a:gdLst/>
              <a:ahLst/>
              <a:cxnLst/>
              <a:rect l="l" t="t" r="r" b="b"/>
              <a:pathLst>
                <a:path w="1044" h="973" extrusionOk="0">
                  <a:moveTo>
                    <a:pt x="639" y="0"/>
                  </a:moveTo>
                  <a:cubicBezTo>
                    <a:pt x="599" y="0"/>
                    <a:pt x="554" y="10"/>
                    <a:pt x="505" y="31"/>
                  </a:cubicBezTo>
                  <a:lnTo>
                    <a:pt x="438" y="65"/>
                  </a:lnTo>
                  <a:cubicBezTo>
                    <a:pt x="135" y="266"/>
                    <a:pt x="1" y="972"/>
                    <a:pt x="505" y="972"/>
                  </a:cubicBezTo>
                  <a:cubicBezTo>
                    <a:pt x="1024" y="972"/>
                    <a:pt x="1044" y="0"/>
                    <a:pt x="63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9"/>
            <p:cNvSpPr/>
            <p:nvPr/>
          </p:nvSpPr>
          <p:spPr>
            <a:xfrm>
              <a:off x="5925600" y="1293575"/>
              <a:ext cx="24900" cy="22175"/>
            </a:xfrm>
            <a:custGeom>
              <a:avLst/>
              <a:gdLst/>
              <a:ahLst/>
              <a:cxnLst/>
              <a:rect l="l" t="t" r="r" b="b"/>
              <a:pathLst>
                <a:path w="996" h="887" extrusionOk="0">
                  <a:moveTo>
                    <a:pt x="452" y="1"/>
                  </a:moveTo>
                  <a:cubicBezTo>
                    <a:pt x="351" y="1"/>
                    <a:pt x="256" y="52"/>
                    <a:pt x="189" y="177"/>
                  </a:cubicBezTo>
                  <a:cubicBezTo>
                    <a:pt x="0" y="507"/>
                    <a:pt x="440" y="886"/>
                    <a:pt x="743" y="886"/>
                  </a:cubicBezTo>
                  <a:cubicBezTo>
                    <a:pt x="872" y="886"/>
                    <a:pt x="976" y="818"/>
                    <a:pt x="996" y="647"/>
                  </a:cubicBezTo>
                  <a:lnTo>
                    <a:pt x="996" y="580"/>
                  </a:lnTo>
                  <a:cubicBezTo>
                    <a:pt x="996" y="316"/>
                    <a:pt x="705" y="1"/>
                    <a:pt x="45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9"/>
            <p:cNvSpPr/>
            <p:nvPr/>
          </p:nvSpPr>
          <p:spPr>
            <a:xfrm>
              <a:off x="6004700" y="1403475"/>
              <a:ext cx="25625" cy="22225"/>
            </a:xfrm>
            <a:custGeom>
              <a:avLst/>
              <a:gdLst/>
              <a:ahLst/>
              <a:cxnLst/>
              <a:rect l="l" t="t" r="r" b="b"/>
              <a:pathLst>
                <a:path w="1025" h="889" extrusionOk="0">
                  <a:moveTo>
                    <a:pt x="467" y="1"/>
                  </a:moveTo>
                  <a:cubicBezTo>
                    <a:pt x="357" y="1"/>
                    <a:pt x="254" y="53"/>
                    <a:pt x="184" y="183"/>
                  </a:cubicBezTo>
                  <a:cubicBezTo>
                    <a:pt x="0" y="528"/>
                    <a:pt x="430" y="889"/>
                    <a:pt x="741" y="889"/>
                  </a:cubicBezTo>
                  <a:cubicBezTo>
                    <a:pt x="885" y="889"/>
                    <a:pt x="1003" y="812"/>
                    <a:pt x="1025" y="620"/>
                  </a:cubicBezTo>
                  <a:cubicBezTo>
                    <a:pt x="1025" y="587"/>
                    <a:pt x="1025" y="553"/>
                    <a:pt x="1025" y="553"/>
                  </a:cubicBezTo>
                  <a:cubicBezTo>
                    <a:pt x="1025" y="293"/>
                    <a:pt x="726" y="1"/>
                    <a:pt x="46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9"/>
            <p:cNvSpPr/>
            <p:nvPr/>
          </p:nvSpPr>
          <p:spPr>
            <a:xfrm>
              <a:off x="5997525" y="1145625"/>
              <a:ext cx="30650" cy="22425"/>
            </a:xfrm>
            <a:custGeom>
              <a:avLst/>
              <a:gdLst/>
              <a:ahLst/>
              <a:cxnLst/>
              <a:rect l="l" t="t" r="r" b="b"/>
              <a:pathLst>
                <a:path w="1226" h="897" extrusionOk="0">
                  <a:moveTo>
                    <a:pt x="767" y="0"/>
                  </a:moveTo>
                  <a:cubicBezTo>
                    <a:pt x="738" y="0"/>
                    <a:pt x="707" y="4"/>
                    <a:pt x="673" y="12"/>
                  </a:cubicBezTo>
                  <a:lnTo>
                    <a:pt x="606" y="12"/>
                  </a:lnTo>
                  <a:cubicBezTo>
                    <a:pt x="270" y="112"/>
                    <a:pt x="1" y="785"/>
                    <a:pt x="505" y="885"/>
                  </a:cubicBezTo>
                  <a:cubicBezTo>
                    <a:pt x="537" y="893"/>
                    <a:pt x="567" y="896"/>
                    <a:pt x="597" y="896"/>
                  </a:cubicBezTo>
                  <a:cubicBezTo>
                    <a:pt x="1067" y="896"/>
                    <a:pt x="1226" y="0"/>
                    <a:pt x="7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9"/>
            <p:cNvSpPr/>
            <p:nvPr/>
          </p:nvSpPr>
          <p:spPr>
            <a:xfrm>
              <a:off x="6051500" y="10216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412" y="1"/>
                  </a:moveTo>
                  <a:cubicBezTo>
                    <a:pt x="191" y="1"/>
                    <a:pt x="1" y="116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01" y="794"/>
                    <a:pt x="625" y="794"/>
                  </a:cubicBezTo>
                  <a:cubicBezTo>
                    <a:pt x="785" y="794"/>
                    <a:pt x="925" y="712"/>
                    <a:pt x="967" y="503"/>
                  </a:cubicBezTo>
                  <a:cubicBezTo>
                    <a:pt x="1024" y="184"/>
                    <a:pt x="693" y="1"/>
                    <a:pt x="41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9"/>
            <p:cNvSpPr/>
            <p:nvPr/>
          </p:nvSpPr>
          <p:spPr>
            <a:xfrm>
              <a:off x="6080900" y="1133150"/>
              <a:ext cx="29250" cy="23125"/>
            </a:xfrm>
            <a:custGeom>
              <a:avLst/>
              <a:gdLst/>
              <a:ahLst/>
              <a:cxnLst/>
              <a:rect l="l" t="t" r="r" b="b"/>
              <a:pathLst>
                <a:path w="1170" h="925" extrusionOk="0">
                  <a:moveTo>
                    <a:pt x="628" y="0"/>
                  </a:moveTo>
                  <a:cubicBezTo>
                    <a:pt x="144" y="0"/>
                    <a:pt x="0" y="925"/>
                    <a:pt x="442" y="925"/>
                  </a:cubicBezTo>
                  <a:cubicBezTo>
                    <a:pt x="469" y="925"/>
                    <a:pt x="499" y="921"/>
                    <a:pt x="531" y="914"/>
                  </a:cubicBezTo>
                  <a:lnTo>
                    <a:pt x="598" y="914"/>
                  </a:lnTo>
                  <a:cubicBezTo>
                    <a:pt x="934" y="779"/>
                    <a:pt x="1169" y="107"/>
                    <a:pt x="699" y="6"/>
                  </a:cubicBezTo>
                  <a:cubicBezTo>
                    <a:pt x="675" y="2"/>
                    <a:pt x="651" y="0"/>
                    <a:pt x="62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9"/>
            <p:cNvSpPr/>
            <p:nvPr/>
          </p:nvSpPr>
          <p:spPr>
            <a:xfrm>
              <a:off x="5907900" y="1374225"/>
              <a:ext cx="25125" cy="19500"/>
            </a:xfrm>
            <a:custGeom>
              <a:avLst/>
              <a:gdLst/>
              <a:ahLst/>
              <a:cxnLst/>
              <a:rect l="l" t="t" r="r" b="b"/>
              <a:pathLst>
                <a:path w="1005" h="780" extrusionOk="0">
                  <a:moveTo>
                    <a:pt x="364" y="1"/>
                  </a:moveTo>
                  <a:cubicBezTo>
                    <a:pt x="204" y="1"/>
                    <a:pt x="71" y="80"/>
                    <a:pt x="57" y="278"/>
                  </a:cubicBezTo>
                  <a:cubicBezTo>
                    <a:pt x="1" y="597"/>
                    <a:pt x="332" y="780"/>
                    <a:pt x="606" y="780"/>
                  </a:cubicBezTo>
                  <a:cubicBezTo>
                    <a:pt x="823" y="780"/>
                    <a:pt x="1005" y="665"/>
                    <a:pt x="931" y="412"/>
                  </a:cubicBezTo>
                  <a:cubicBezTo>
                    <a:pt x="931" y="379"/>
                    <a:pt x="931" y="345"/>
                    <a:pt x="931" y="345"/>
                  </a:cubicBezTo>
                  <a:cubicBezTo>
                    <a:pt x="853" y="151"/>
                    <a:pt x="583" y="1"/>
                    <a:pt x="36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9"/>
            <p:cNvSpPr/>
            <p:nvPr/>
          </p:nvSpPr>
          <p:spPr>
            <a:xfrm>
              <a:off x="6013875" y="1122950"/>
              <a:ext cx="34400" cy="18650"/>
            </a:xfrm>
            <a:custGeom>
              <a:avLst/>
              <a:gdLst/>
              <a:ahLst/>
              <a:cxnLst/>
              <a:rect l="l" t="t" r="r" b="b"/>
              <a:pathLst>
                <a:path w="1376" h="746" extrusionOk="0">
                  <a:moveTo>
                    <a:pt x="722" y="0"/>
                  </a:moveTo>
                  <a:cubicBezTo>
                    <a:pt x="389" y="0"/>
                    <a:pt x="0" y="286"/>
                    <a:pt x="221" y="616"/>
                  </a:cubicBezTo>
                  <a:cubicBezTo>
                    <a:pt x="290" y="708"/>
                    <a:pt x="393" y="746"/>
                    <a:pt x="506" y="746"/>
                  </a:cubicBezTo>
                  <a:cubicBezTo>
                    <a:pt x="889" y="746"/>
                    <a:pt x="1375" y="312"/>
                    <a:pt x="960" y="78"/>
                  </a:cubicBezTo>
                  <a:lnTo>
                    <a:pt x="926" y="45"/>
                  </a:lnTo>
                  <a:cubicBezTo>
                    <a:pt x="866" y="14"/>
                    <a:pt x="795" y="0"/>
                    <a:pt x="72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9"/>
            <p:cNvSpPr/>
            <p:nvPr/>
          </p:nvSpPr>
          <p:spPr>
            <a:xfrm>
              <a:off x="6045625" y="1107900"/>
              <a:ext cx="25350" cy="23125"/>
            </a:xfrm>
            <a:custGeom>
              <a:avLst/>
              <a:gdLst/>
              <a:ahLst/>
              <a:cxnLst/>
              <a:rect l="l" t="t" r="r" b="b"/>
              <a:pathLst>
                <a:path w="1014" h="925" extrusionOk="0">
                  <a:moveTo>
                    <a:pt x="273" y="1"/>
                  </a:moveTo>
                  <a:cubicBezTo>
                    <a:pt x="164" y="1"/>
                    <a:pt x="70" y="61"/>
                    <a:pt x="26" y="210"/>
                  </a:cubicBezTo>
                  <a:lnTo>
                    <a:pt x="26" y="277"/>
                  </a:lnTo>
                  <a:cubicBezTo>
                    <a:pt x="1" y="554"/>
                    <a:pt x="258" y="924"/>
                    <a:pt x="516" y="924"/>
                  </a:cubicBezTo>
                  <a:cubicBezTo>
                    <a:pt x="603" y="924"/>
                    <a:pt x="689" y="883"/>
                    <a:pt x="765" y="781"/>
                  </a:cubicBezTo>
                  <a:cubicBezTo>
                    <a:pt x="1014" y="483"/>
                    <a:pt x="583" y="1"/>
                    <a:pt x="27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9"/>
            <p:cNvSpPr/>
            <p:nvPr/>
          </p:nvSpPr>
          <p:spPr>
            <a:xfrm>
              <a:off x="6155000" y="949425"/>
              <a:ext cx="36325" cy="20100"/>
            </a:xfrm>
            <a:custGeom>
              <a:avLst/>
              <a:gdLst/>
              <a:ahLst/>
              <a:cxnLst/>
              <a:rect l="l" t="t" r="r" b="b"/>
              <a:pathLst>
                <a:path w="1453" h="804" extrusionOk="0">
                  <a:moveTo>
                    <a:pt x="875" y="1"/>
                  </a:moveTo>
                  <a:cubicBezTo>
                    <a:pt x="476" y="1"/>
                    <a:pt x="0" y="686"/>
                    <a:pt x="491" y="802"/>
                  </a:cubicBezTo>
                  <a:lnTo>
                    <a:pt x="558" y="802"/>
                  </a:lnTo>
                  <a:cubicBezTo>
                    <a:pt x="570" y="803"/>
                    <a:pt x="582" y="803"/>
                    <a:pt x="594" y="803"/>
                  </a:cubicBezTo>
                  <a:cubicBezTo>
                    <a:pt x="961" y="803"/>
                    <a:pt x="1452" y="323"/>
                    <a:pt x="1062" y="62"/>
                  </a:cubicBezTo>
                  <a:cubicBezTo>
                    <a:pt x="1005" y="20"/>
                    <a:pt x="941" y="1"/>
                    <a:pt x="87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9"/>
            <p:cNvSpPr/>
            <p:nvPr/>
          </p:nvSpPr>
          <p:spPr>
            <a:xfrm>
              <a:off x="6075175" y="1428700"/>
              <a:ext cx="25300" cy="22550"/>
            </a:xfrm>
            <a:custGeom>
              <a:avLst/>
              <a:gdLst/>
              <a:ahLst/>
              <a:cxnLst/>
              <a:rect l="l" t="t" r="r" b="b"/>
              <a:pathLst>
                <a:path w="1012" h="902" extrusionOk="0">
                  <a:moveTo>
                    <a:pt x="487" y="0"/>
                  </a:moveTo>
                  <a:cubicBezTo>
                    <a:pt x="394" y="0"/>
                    <a:pt x="301" y="44"/>
                    <a:pt x="222" y="149"/>
                  </a:cubicBezTo>
                  <a:cubicBezTo>
                    <a:pt x="1" y="444"/>
                    <a:pt x="427" y="901"/>
                    <a:pt x="725" y="901"/>
                  </a:cubicBezTo>
                  <a:cubicBezTo>
                    <a:pt x="834" y="901"/>
                    <a:pt x="925" y="840"/>
                    <a:pt x="961" y="687"/>
                  </a:cubicBezTo>
                  <a:cubicBezTo>
                    <a:pt x="961" y="653"/>
                    <a:pt x="961" y="620"/>
                    <a:pt x="961" y="620"/>
                  </a:cubicBezTo>
                  <a:cubicBezTo>
                    <a:pt x="1011" y="347"/>
                    <a:pt x="749" y="0"/>
                    <a:pt x="4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9"/>
            <p:cNvSpPr/>
            <p:nvPr/>
          </p:nvSpPr>
          <p:spPr>
            <a:xfrm>
              <a:off x="6128950" y="928250"/>
              <a:ext cx="36450" cy="20575"/>
            </a:xfrm>
            <a:custGeom>
              <a:avLst/>
              <a:gdLst/>
              <a:ahLst/>
              <a:cxnLst/>
              <a:rect l="l" t="t" r="r" b="b"/>
              <a:pathLst>
                <a:path w="1458" h="823" extrusionOk="0">
                  <a:moveTo>
                    <a:pt x="825" y="0"/>
                  </a:moveTo>
                  <a:cubicBezTo>
                    <a:pt x="460" y="0"/>
                    <a:pt x="1" y="482"/>
                    <a:pt x="424" y="775"/>
                  </a:cubicBezTo>
                  <a:cubicBezTo>
                    <a:pt x="474" y="808"/>
                    <a:pt x="528" y="823"/>
                    <a:pt x="585" y="823"/>
                  </a:cubicBezTo>
                  <a:cubicBezTo>
                    <a:pt x="982" y="823"/>
                    <a:pt x="1458" y="90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9"/>
            <p:cNvSpPr/>
            <p:nvPr/>
          </p:nvSpPr>
          <p:spPr>
            <a:xfrm>
              <a:off x="6030125" y="1148975"/>
              <a:ext cx="26375" cy="24550"/>
            </a:xfrm>
            <a:custGeom>
              <a:avLst/>
              <a:gdLst/>
              <a:ahLst/>
              <a:cxnLst/>
              <a:rect l="l" t="t" r="r" b="b"/>
              <a:pathLst>
                <a:path w="1055" h="982" extrusionOk="0">
                  <a:moveTo>
                    <a:pt x="390" y="1"/>
                  </a:moveTo>
                  <a:cubicBezTo>
                    <a:pt x="304" y="1"/>
                    <a:pt x="217" y="44"/>
                    <a:pt x="142" y="146"/>
                  </a:cubicBezTo>
                  <a:cubicBezTo>
                    <a:pt x="142" y="146"/>
                    <a:pt x="142" y="180"/>
                    <a:pt x="142" y="180"/>
                  </a:cubicBezTo>
                  <a:cubicBezTo>
                    <a:pt x="1" y="462"/>
                    <a:pt x="192" y="981"/>
                    <a:pt x="495" y="981"/>
                  </a:cubicBezTo>
                  <a:cubicBezTo>
                    <a:pt x="553" y="981"/>
                    <a:pt x="615" y="962"/>
                    <a:pt x="680" y="919"/>
                  </a:cubicBezTo>
                  <a:cubicBezTo>
                    <a:pt x="1054" y="652"/>
                    <a:pt x="726" y="1"/>
                    <a:pt x="39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9"/>
            <p:cNvSpPr/>
            <p:nvPr/>
          </p:nvSpPr>
          <p:spPr>
            <a:xfrm>
              <a:off x="6124925" y="996175"/>
              <a:ext cx="35825" cy="19675"/>
            </a:xfrm>
            <a:custGeom>
              <a:avLst/>
              <a:gdLst/>
              <a:ahLst/>
              <a:cxnLst/>
              <a:rect l="l" t="t" r="r" b="b"/>
              <a:pathLst>
                <a:path w="1433" h="787" extrusionOk="0">
                  <a:moveTo>
                    <a:pt x="861" y="0"/>
                  </a:moveTo>
                  <a:cubicBezTo>
                    <a:pt x="479" y="0"/>
                    <a:pt x="1" y="667"/>
                    <a:pt x="484" y="780"/>
                  </a:cubicBezTo>
                  <a:lnTo>
                    <a:pt x="551" y="780"/>
                  </a:lnTo>
                  <a:cubicBezTo>
                    <a:pt x="575" y="785"/>
                    <a:pt x="600" y="787"/>
                    <a:pt x="625" y="787"/>
                  </a:cubicBezTo>
                  <a:cubicBezTo>
                    <a:pt x="987" y="787"/>
                    <a:pt x="1432" y="357"/>
                    <a:pt x="1055" y="74"/>
                  </a:cubicBezTo>
                  <a:cubicBezTo>
                    <a:pt x="998" y="22"/>
                    <a:pt x="931" y="0"/>
                    <a:pt x="86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9"/>
            <p:cNvSpPr/>
            <p:nvPr/>
          </p:nvSpPr>
          <p:spPr>
            <a:xfrm>
              <a:off x="6072650" y="1076650"/>
              <a:ext cx="25525" cy="22550"/>
            </a:xfrm>
            <a:custGeom>
              <a:avLst/>
              <a:gdLst/>
              <a:ahLst/>
              <a:cxnLst/>
              <a:rect l="l" t="t" r="r" b="b"/>
              <a:pathLst>
                <a:path w="1021" h="902" extrusionOk="0">
                  <a:moveTo>
                    <a:pt x="488" y="0"/>
                  </a:moveTo>
                  <a:cubicBezTo>
                    <a:pt x="394" y="0"/>
                    <a:pt x="301" y="44"/>
                    <a:pt x="222" y="149"/>
                  </a:cubicBezTo>
                  <a:cubicBezTo>
                    <a:pt x="1" y="444"/>
                    <a:pt x="446" y="901"/>
                    <a:pt x="753" y="901"/>
                  </a:cubicBezTo>
                  <a:cubicBezTo>
                    <a:pt x="865" y="901"/>
                    <a:pt x="959" y="840"/>
                    <a:pt x="995" y="687"/>
                  </a:cubicBezTo>
                  <a:lnTo>
                    <a:pt x="995" y="620"/>
                  </a:lnTo>
                  <a:cubicBezTo>
                    <a:pt x="1020" y="347"/>
                    <a:pt x="752" y="0"/>
                    <a:pt x="4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9"/>
            <p:cNvSpPr/>
            <p:nvPr/>
          </p:nvSpPr>
          <p:spPr>
            <a:xfrm>
              <a:off x="6177650" y="924050"/>
              <a:ext cx="36300" cy="20875"/>
            </a:xfrm>
            <a:custGeom>
              <a:avLst/>
              <a:gdLst/>
              <a:ahLst/>
              <a:cxnLst/>
              <a:rect l="l" t="t" r="r" b="b"/>
              <a:pathLst>
                <a:path w="1452" h="835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7" y="816"/>
                    <a:pt x="508" y="834"/>
                    <a:pt x="572" y="834"/>
                  </a:cubicBezTo>
                  <a:cubicBezTo>
                    <a:pt x="972" y="834"/>
                    <a:pt x="1451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9"/>
            <p:cNvSpPr/>
            <p:nvPr/>
          </p:nvSpPr>
          <p:spPr>
            <a:xfrm>
              <a:off x="6092075" y="1086650"/>
              <a:ext cx="35600" cy="19375"/>
            </a:xfrm>
            <a:custGeom>
              <a:avLst/>
              <a:gdLst/>
              <a:ahLst/>
              <a:cxnLst/>
              <a:rect l="l" t="t" r="r" b="b"/>
              <a:pathLst>
                <a:path w="1424" h="775" extrusionOk="0">
                  <a:moveTo>
                    <a:pt x="862" y="1"/>
                  </a:moveTo>
                  <a:cubicBezTo>
                    <a:pt x="478" y="1"/>
                    <a:pt x="0" y="510"/>
                    <a:pt x="453" y="724"/>
                  </a:cubicBezTo>
                  <a:lnTo>
                    <a:pt x="487" y="757"/>
                  </a:lnTo>
                  <a:cubicBezTo>
                    <a:pt x="529" y="769"/>
                    <a:pt x="574" y="774"/>
                    <a:pt x="620" y="774"/>
                  </a:cubicBezTo>
                  <a:cubicBezTo>
                    <a:pt x="982" y="774"/>
                    <a:pt x="1424" y="446"/>
                    <a:pt x="1126" y="119"/>
                  </a:cubicBezTo>
                  <a:cubicBezTo>
                    <a:pt x="1056" y="35"/>
                    <a:pt x="962" y="1"/>
                    <a:pt x="8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9"/>
            <p:cNvSpPr/>
            <p:nvPr/>
          </p:nvSpPr>
          <p:spPr>
            <a:xfrm>
              <a:off x="6159975" y="930025"/>
              <a:ext cx="25925" cy="24450"/>
            </a:xfrm>
            <a:custGeom>
              <a:avLst/>
              <a:gdLst/>
              <a:ahLst/>
              <a:cxnLst/>
              <a:rect l="l" t="t" r="r" b="b"/>
              <a:pathLst>
                <a:path w="1037" h="978" extrusionOk="0">
                  <a:moveTo>
                    <a:pt x="531" y="1"/>
                  </a:moveTo>
                  <a:cubicBezTo>
                    <a:pt x="467" y="1"/>
                    <a:pt x="398" y="20"/>
                    <a:pt x="325" y="65"/>
                  </a:cubicBezTo>
                  <a:cubicBezTo>
                    <a:pt x="1" y="282"/>
                    <a:pt x="329" y="977"/>
                    <a:pt x="645" y="977"/>
                  </a:cubicBezTo>
                  <a:cubicBezTo>
                    <a:pt x="722" y="977"/>
                    <a:pt x="798" y="937"/>
                    <a:pt x="863" y="838"/>
                  </a:cubicBezTo>
                  <a:cubicBezTo>
                    <a:pt x="863" y="805"/>
                    <a:pt x="863" y="805"/>
                    <a:pt x="897" y="771"/>
                  </a:cubicBezTo>
                  <a:cubicBezTo>
                    <a:pt x="1037" y="491"/>
                    <a:pt x="850" y="1"/>
                    <a:pt x="53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9"/>
            <p:cNvSpPr/>
            <p:nvPr/>
          </p:nvSpPr>
          <p:spPr>
            <a:xfrm>
              <a:off x="6166750" y="901950"/>
              <a:ext cx="25800" cy="24050"/>
            </a:xfrm>
            <a:custGeom>
              <a:avLst/>
              <a:gdLst/>
              <a:ahLst/>
              <a:cxnLst/>
              <a:rect l="l" t="t" r="r" b="b"/>
              <a:pathLst>
                <a:path w="1032" h="962" extrusionOk="0">
                  <a:moveTo>
                    <a:pt x="547" y="0"/>
                  </a:moveTo>
                  <a:cubicBezTo>
                    <a:pt x="478" y="0"/>
                    <a:pt x="403" y="24"/>
                    <a:pt x="323" y="79"/>
                  </a:cubicBezTo>
                  <a:cubicBezTo>
                    <a:pt x="1" y="294"/>
                    <a:pt x="345" y="961"/>
                    <a:pt x="667" y="961"/>
                  </a:cubicBezTo>
                  <a:cubicBezTo>
                    <a:pt x="748" y="961"/>
                    <a:pt x="827" y="919"/>
                    <a:pt x="895" y="819"/>
                  </a:cubicBezTo>
                  <a:cubicBezTo>
                    <a:pt x="895" y="819"/>
                    <a:pt x="895" y="785"/>
                    <a:pt x="895" y="751"/>
                  </a:cubicBezTo>
                  <a:cubicBezTo>
                    <a:pt x="1032" y="477"/>
                    <a:pt x="855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9"/>
            <p:cNvSpPr/>
            <p:nvPr/>
          </p:nvSpPr>
          <p:spPr>
            <a:xfrm>
              <a:off x="6146025" y="1034000"/>
              <a:ext cx="35850" cy="20500"/>
            </a:xfrm>
            <a:custGeom>
              <a:avLst/>
              <a:gdLst/>
              <a:ahLst/>
              <a:cxnLst/>
              <a:rect l="l" t="t" r="r" b="b"/>
              <a:pathLst>
                <a:path w="1434" h="820" extrusionOk="0">
                  <a:moveTo>
                    <a:pt x="814" y="0"/>
                  </a:moveTo>
                  <a:cubicBezTo>
                    <a:pt x="451" y="0"/>
                    <a:pt x="1" y="462"/>
                    <a:pt x="379" y="746"/>
                  </a:cubicBezTo>
                  <a:cubicBezTo>
                    <a:pt x="436" y="798"/>
                    <a:pt x="503" y="820"/>
                    <a:pt x="572" y="820"/>
                  </a:cubicBezTo>
                  <a:cubicBezTo>
                    <a:pt x="955" y="820"/>
                    <a:pt x="1434" y="149"/>
                    <a:pt x="951" y="7"/>
                  </a:cubicBezTo>
                  <a:lnTo>
                    <a:pt x="883" y="7"/>
                  </a:lnTo>
                  <a:cubicBezTo>
                    <a:pt x="861" y="2"/>
                    <a:pt x="837" y="0"/>
                    <a:pt x="81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9"/>
            <p:cNvSpPr/>
            <p:nvPr/>
          </p:nvSpPr>
          <p:spPr>
            <a:xfrm>
              <a:off x="6140600" y="92460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267" y="1"/>
                  </a:moveTo>
                  <a:cubicBezTo>
                    <a:pt x="155" y="1"/>
                    <a:pt x="61" y="62"/>
                    <a:pt x="25" y="215"/>
                  </a:cubicBezTo>
                  <a:cubicBezTo>
                    <a:pt x="25" y="249"/>
                    <a:pt x="25" y="249"/>
                    <a:pt x="25" y="282"/>
                  </a:cubicBezTo>
                  <a:cubicBezTo>
                    <a:pt x="0" y="555"/>
                    <a:pt x="268" y="902"/>
                    <a:pt x="532" y="902"/>
                  </a:cubicBezTo>
                  <a:cubicBezTo>
                    <a:pt x="626" y="902"/>
                    <a:pt x="719" y="858"/>
                    <a:pt x="798" y="753"/>
                  </a:cubicBezTo>
                  <a:cubicBezTo>
                    <a:pt x="1019" y="458"/>
                    <a:pt x="575" y="1"/>
                    <a:pt x="2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9"/>
            <p:cNvSpPr/>
            <p:nvPr/>
          </p:nvSpPr>
          <p:spPr>
            <a:xfrm>
              <a:off x="6066825" y="973850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80" y="0"/>
                  </a:moveTo>
                  <a:cubicBezTo>
                    <a:pt x="479" y="0"/>
                    <a:pt x="0" y="717"/>
                    <a:pt x="522" y="833"/>
                  </a:cubicBezTo>
                  <a:lnTo>
                    <a:pt x="590" y="833"/>
                  </a:lnTo>
                  <a:cubicBezTo>
                    <a:pt x="601" y="834"/>
                    <a:pt x="613" y="835"/>
                    <a:pt x="625" y="835"/>
                  </a:cubicBezTo>
                  <a:cubicBezTo>
                    <a:pt x="991" y="835"/>
                    <a:pt x="1451" y="353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9"/>
            <p:cNvSpPr/>
            <p:nvPr/>
          </p:nvSpPr>
          <p:spPr>
            <a:xfrm>
              <a:off x="5992500" y="1324800"/>
              <a:ext cx="32200" cy="22375"/>
            </a:xfrm>
            <a:custGeom>
              <a:avLst/>
              <a:gdLst/>
              <a:ahLst/>
              <a:cxnLst/>
              <a:rect l="l" t="t" r="r" b="b"/>
              <a:pathLst>
                <a:path w="1288" h="895" extrusionOk="0">
                  <a:moveTo>
                    <a:pt x="791" y="0"/>
                  </a:moveTo>
                  <a:cubicBezTo>
                    <a:pt x="774" y="0"/>
                    <a:pt x="757" y="1"/>
                    <a:pt x="740" y="3"/>
                  </a:cubicBezTo>
                  <a:lnTo>
                    <a:pt x="672" y="3"/>
                  </a:lnTo>
                  <a:cubicBezTo>
                    <a:pt x="303" y="70"/>
                    <a:pt x="0" y="743"/>
                    <a:pt x="471" y="877"/>
                  </a:cubicBezTo>
                  <a:cubicBezTo>
                    <a:pt x="511" y="889"/>
                    <a:pt x="550" y="894"/>
                    <a:pt x="587" y="894"/>
                  </a:cubicBezTo>
                  <a:cubicBezTo>
                    <a:pt x="1065" y="894"/>
                    <a:pt x="1287" y="0"/>
                    <a:pt x="79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9"/>
            <p:cNvSpPr/>
            <p:nvPr/>
          </p:nvSpPr>
          <p:spPr>
            <a:xfrm>
              <a:off x="6106725" y="1324875"/>
              <a:ext cx="26100" cy="24325"/>
            </a:xfrm>
            <a:custGeom>
              <a:avLst/>
              <a:gdLst/>
              <a:ahLst/>
              <a:cxnLst/>
              <a:rect l="l" t="t" r="r" b="b"/>
              <a:pathLst>
                <a:path w="1044" h="973" extrusionOk="0">
                  <a:moveTo>
                    <a:pt x="540" y="0"/>
                  </a:moveTo>
                  <a:cubicBezTo>
                    <a:pt x="20" y="0"/>
                    <a:pt x="1" y="972"/>
                    <a:pt x="406" y="972"/>
                  </a:cubicBezTo>
                  <a:cubicBezTo>
                    <a:pt x="446" y="972"/>
                    <a:pt x="491" y="963"/>
                    <a:pt x="540" y="941"/>
                  </a:cubicBezTo>
                  <a:lnTo>
                    <a:pt x="607" y="908"/>
                  </a:lnTo>
                  <a:cubicBezTo>
                    <a:pt x="943" y="706"/>
                    <a:pt x="1044" y="0"/>
                    <a:pt x="54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9"/>
            <p:cNvSpPr/>
            <p:nvPr/>
          </p:nvSpPr>
          <p:spPr>
            <a:xfrm>
              <a:off x="5858225" y="1431550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461" y="0"/>
                  </a:moveTo>
                  <a:cubicBezTo>
                    <a:pt x="364" y="0"/>
                    <a:pt x="270" y="49"/>
                    <a:pt x="195" y="169"/>
                  </a:cubicBezTo>
                  <a:cubicBezTo>
                    <a:pt x="1" y="461"/>
                    <a:pt x="440" y="894"/>
                    <a:pt x="736" y="894"/>
                  </a:cubicBezTo>
                  <a:cubicBezTo>
                    <a:pt x="849" y="894"/>
                    <a:pt x="941" y="831"/>
                    <a:pt x="968" y="674"/>
                  </a:cubicBezTo>
                  <a:cubicBezTo>
                    <a:pt x="968" y="640"/>
                    <a:pt x="968" y="606"/>
                    <a:pt x="968" y="606"/>
                  </a:cubicBezTo>
                  <a:cubicBezTo>
                    <a:pt x="993" y="339"/>
                    <a:pt x="717" y="0"/>
                    <a:pt x="4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9"/>
            <p:cNvSpPr/>
            <p:nvPr/>
          </p:nvSpPr>
          <p:spPr>
            <a:xfrm>
              <a:off x="6082400" y="1314975"/>
              <a:ext cx="24250" cy="22425"/>
            </a:xfrm>
            <a:custGeom>
              <a:avLst/>
              <a:gdLst/>
              <a:ahLst/>
              <a:cxnLst/>
              <a:rect l="l" t="t" r="r" b="b"/>
              <a:pathLst>
                <a:path w="970" h="897" extrusionOk="0">
                  <a:moveTo>
                    <a:pt x="260" y="0"/>
                  </a:moveTo>
                  <a:cubicBezTo>
                    <a:pt x="128" y="0"/>
                    <a:pt x="21" y="75"/>
                    <a:pt x="0" y="262"/>
                  </a:cubicBezTo>
                  <a:cubicBezTo>
                    <a:pt x="0" y="262"/>
                    <a:pt x="0" y="295"/>
                    <a:pt x="0" y="329"/>
                  </a:cubicBezTo>
                  <a:cubicBezTo>
                    <a:pt x="0" y="588"/>
                    <a:pt x="280" y="896"/>
                    <a:pt x="529" y="896"/>
                  </a:cubicBezTo>
                  <a:cubicBezTo>
                    <a:pt x="636" y="896"/>
                    <a:pt x="736" y="840"/>
                    <a:pt x="807" y="699"/>
                  </a:cubicBezTo>
                  <a:cubicBezTo>
                    <a:pt x="969" y="373"/>
                    <a:pt x="554" y="0"/>
                    <a:pt x="26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9"/>
            <p:cNvSpPr/>
            <p:nvPr/>
          </p:nvSpPr>
          <p:spPr>
            <a:xfrm>
              <a:off x="6094150" y="953325"/>
              <a:ext cx="25025" cy="22400"/>
            </a:xfrm>
            <a:custGeom>
              <a:avLst/>
              <a:gdLst/>
              <a:ahLst/>
              <a:cxnLst/>
              <a:rect l="l" t="t" r="r" b="b"/>
              <a:pathLst>
                <a:path w="1001" h="896" extrusionOk="0">
                  <a:moveTo>
                    <a:pt x="272" y="1"/>
                  </a:moveTo>
                  <a:cubicBezTo>
                    <a:pt x="128" y="1"/>
                    <a:pt x="12" y="80"/>
                    <a:pt x="1" y="276"/>
                  </a:cubicBezTo>
                  <a:cubicBezTo>
                    <a:pt x="1" y="276"/>
                    <a:pt x="1" y="310"/>
                    <a:pt x="1" y="343"/>
                  </a:cubicBezTo>
                  <a:cubicBezTo>
                    <a:pt x="1" y="603"/>
                    <a:pt x="283" y="896"/>
                    <a:pt x="543" y="896"/>
                  </a:cubicBezTo>
                  <a:cubicBezTo>
                    <a:pt x="654" y="896"/>
                    <a:pt x="761" y="843"/>
                    <a:pt x="841" y="713"/>
                  </a:cubicBezTo>
                  <a:cubicBezTo>
                    <a:pt x="1000" y="349"/>
                    <a:pt x="575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9"/>
            <p:cNvSpPr/>
            <p:nvPr/>
          </p:nvSpPr>
          <p:spPr>
            <a:xfrm>
              <a:off x="5963350" y="1052475"/>
              <a:ext cx="30850" cy="23025"/>
            </a:xfrm>
            <a:custGeom>
              <a:avLst/>
              <a:gdLst/>
              <a:ahLst/>
              <a:cxnLst/>
              <a:rect l="l" t="t" r="r" b="b"/>
              <a:pathLst>
                <a:path w="1234" h="921" extrusionOk="0">
                  <a:moveTo>
                    <a:pt x="661" y="0"/>
                  </a:moveTo>
                  <a:cubicBezTo>
                    <a:pt x="195" y="0"/>
                    <a:pt x="1" y="921"/>
                    <a:pt x="487" y="921"/>
                  </a:cubicBezTo>
                  <a:cubicBezTo>
                    <a:pt x="510" y="921"/>
                    <a:pt x="535" y="919"/>
                    <a:pt x="561" y="914"/>
                  </a:cubicBezTo>
                  <a:lnTo>
                    <a:pt x="628" y="914"/>
                  </a:lnTo>
                  <a:cubicBezTo>
                    <a:pt x="964" y="780"/>
                    <a:pt x="1233" y="108"/>
                    <a:pt x="729" y="7"/>
                  </a:cubicBezTo>
                  <a:cubicBezTo>
                    <a:pt x="706" y="3"/>
                    <a:pt x="683" y="0"/>
                    <a:pt x="6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9"/>
            <p:cNvSpPr/>
            <p:nvPr/>
          </p:nvSpPr>
          <p:spPr>
            <a:xfrm>
              <a:off x="6023325" y="1585675"/>
              <a:ext cx="25250" cy="20275"/>
            </a:xfrm>
            <a:custGeom>
              <a:avLst/>
              <a:gdLst/>
              <a:ahLst/>
              <a:cxnLst/>
              <a:rect l="l" t="t" r="r" b="b"/>
              <a:pathLst>
                <a:path w="1010" h="811" extrusionOk="0">
                  <a:moveTo>
                    <a:pt x="386" y="0"/>
                  </a:moveTo>
                  <a:cubicBezTo>
                    <a:pt x="234" y="0"/>
                    <a:pt x="105" y="83"/>
                    <a:pt x="78" y="289"/>
                  </a:cubicBezTo>
                  <a:cubicBezTo>
                    <a:pt x="1" y="616"/>
                    <a:pt x="342" y="811"/>
                    <a:pt x="623" y="811"/>
                  </a:cubicBezTo>
                  <a:cubicBezTo>
                    <a:pt x="833" y="811"/>
                    <a:pt x="1009" y="702"/>
                    <a:pt x="952" y="457"/>
                  </a:cubicBezTo>
                  <a:lnTo>
                    <a:pt x="952" y="390"/>
                  </a:lnTo>
                  <a:cubicBezTo>
                    <a:pt x="872" y="172"/>
                    <a:pt x="605" y="0"/>
                    <a:pt x="3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9"/>
            <p:cNvSpPr/>
            <p:nvPr/>
          </p:nvSpPr>
          <p:spPr>
            <a:xfrm>
              <a:off x="6016025" y="1150675"/>
              <a:ext cx="29875" cy="22400"/>
            </a:xfrm>
            <a:custGeom>
              <a:avLst/>
              <a:gdLst/>
              <a:ahLst/>
              <a:cxnLst/>
              <a:rect l="l" t="t" r="r" b="b"/>
              <a:pathLst>
                <a:path w="1195" h="896" extrusionOk="0">
                  <a:moveTo>
                    <a:pt x="733" y="0"/>
                  </a:moveTo>
                  <a:cubicBezTo>
                    <a:pt x="704" y="0"/>
                    <a:pt x="672" y="4"/>
                    <a:pt x="639" y="11"/>
                  </a:cubicBezTo>
                  <a:lnTo>
                    <a:pt x="572" y="11"/>
                  </a:lnTo>
                  <a:cubicBezTo>
                    <a:pt x="235" y="112"/>
                    <a:pt x="0" y="818"/>
                    <a:pt x="504" y="885"/>
                  </a:cubicBezTo>
                  <a:cubicBezTo>
                    <a:pt x="536" y="892"/>
                    <a:pt x="567" y="896"/>
                    <a:pt x="596" y="896"/>
                  </a:cubicBezTo>
                  <a:cubicBezTo>
                    <a:pt x="1063" y="896"/>
                    <a:pt x="1195" y="0"/>
                    <a:pt x="7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9"/>
            <p:cNvSpPr/>
            <p:nvPr/>
          </p:nvSpPr>
          <p:spPr>
            <a:xfrm>
              <a:off x="5965200" y="1077025"/>
              <a:ext cx="34425" cy="18000"/>
            </a:xfrm>
            <a:custGeom>
              <a:avLst/>
              <a:gdLst/>
              <a:ahLst/>
              <a:cxnLst/>
              <a:rect l="l" t="t" r="r" b="b"/>
              <a:pathLst>
                <a:path w="1377" h="720" extrusionOk="0">
                  <a:moveTo>
                    <a:pt x="863" y="0"/>
                  </a:moveTo>
                  <a:cubicBezTo>
                    <a:pt x="481" y="0"/>
                    <a:pt x="1" y="415"/>
                    <a:pt x="386" y="672"/>
                  </a:cubicBezTo>
                  <a:lnTo>
                    <a:pt x="454" y="672"/>
                  </a:lnTo>
                  <a:cubicBezTo>
                    <a:pt x="519" y="704"/>
                    <a:pt x="595" y="719"/>
                    <a:pt x="674" y="719"/>
                  </a:cubicBezTo>
                  <a:cubicBezTo>
                    <a:pt x="1003" y="719"/>
                    <a:pt x="1376" y="459"/>
                    <a:pt x="1159" y="134"/>
                  </a:cubicBezTo>
                  <a:cubicBezTo>
                    <a:pt x="1088" y="39"/>
                    <a:pt x="980" y="0"/>
                    <a:pt x="8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9"/>
            <p:cNvSpPr/>
            <p:nvPr/>
          </p:nvSpPr>
          <p:spPr>
            <a:xfrm>
              <a:off x="6147575" y="894100"/>
              <a:ext cx="34300" cy="19350"/>
            </a:xfrm>
            <a:custGeom>
              <a:avLst/>
              <a:gdLst/>
              <a:ahLst/>
              <a:cxnLst/>
              <a:rect l="l" t="t" r="r" b="b"/>
              <a:pathLst>
                <a:path w="1372" h="774" extrusionOk="0">
                  <a:moveTo>
                    <a:pt x="813" y="1"/>
                  </a:moveTo>
                  <a:cubicBezTo>
                    <a:pt x="436" y="1"/>
                    <a:pt x="0" y="465"/>
                    <a:pt x="384" y="696"/>
                  </a:cubicBezTo>
                  <a:lnTo>
                    <a:pt x="418" y="729"/>
                  </a:lnTo>
                  <a:cubicBezTo>
                    <a:pt x="485" y="760"/>
                    <a:pt x="561" y="774"/>
                    <a:pt x="638" y="774"/>
                  </a:cubicBezTo>
                  <a:cubicBezTo>
                    <a:pt x="988" y="774"/>
                    <a:pt x="1372" y="488"/>
                    <a:pt x="1124" y="158"/>
                  </a:cubicBezTo>
                  <a:cubicBezTo>
                    <a:pt x="1044" y="46"/>
                    <a:pt x="931" y="1"/>
                    <a:pt x="8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69"/>
            <p:cNvSpPr/>
            <p:nvPr/>
          </p:nvSpPr>
          <p:spPr>
            <a:xfrm>
              <a:off x="6057425" y="1182650"/>
              <a:ext cx="25400" cy="22975"/>
            </a:xfrm>
            <a:custGeom>
              <a:avLst/>
              <a:gdLst/>
              <a:ahLst/>
              <a:cxnLst/>
              <a:rect l="l" t="t" r="r" b="b"/>
              <a:pathLst>
                <a:path w="1016" h="919" extrusionOk="0">
                  <a:moveTo>
                    <a:pt x="495" y="0"/>
                  </a:moveTo>
                  <a:cubicBezTo>
                    <a:pt x="404" y="0"/>
                    <a:pt x="311" y="42"/>
                    <a:pt x="226" y="144"/>
                  </a:cubicBezTo>
                  <a:cubicBezTo>
                    <a:pt x="1" y="419"/>
                    <a:pt x="429" y="919"/>
                    <a:pt x="731" y="919"/>
                  </a:cubicBezTo>
                  <a:cubicBezTo>
                    <a:pt x="834" y="919"/>
                    <a:pt x="923" y="861"/>
                    <a:pt x="966" y="715"/>
                  </a:cubicBezTo>
                  <a:cubicBezTo>
                    <a:pt x="966" y="681"/>
                    <a:pt x="966" y="681"/>
                    <a:pt x="966" y="648"/>
                  </a:cubicBezTo>
                  <a:cubicBezTo>
                    <a:pt x="1016" y="371"/>
                    <a:pt x="765" y="0"/>
                    <a:pt x="49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69"/>
            <p:cNvSpPr/>
            <p:nvPr/>
          </p:nvSpPr>
          <p:spPr>
            <a:xfrm>
              <a:off x="5970125" y="1243325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26" y="1"/>
                  </a:moveTo>
                  <a:cubicBezTo>
                    <a:pt x="461" y="1"/>
                    <a:pt x="1" y="482"/>
                    <a:pt x="391" y="775"/>
                  </a:cubicBezTo>
                  <a:cubicBezTo>
                    <a:pt x="451" y="817"/>
                    <a:pt x="515" y="835"/>
                    <a:pt x="580" y="835"/>
                  </a:cubicBezTo>
                  <a:cubicBezTo>
                    <a:pt x="989" y="835"/>
                    <a:pt x="1422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9"/>
            <p:cNvSpPr/>
            <p:nvPr/>
          </p:nvSpPr>
          <p:spPr>
            <a:xfrm>
              <a:off x="6145850" y="1107875"/>
              <a:ext cx="25725" cy="24375"/>
            </a:xfrm>
            <a:custGeom>
              <a:avLst/>
              <a:gdLst/>
              <a:ahLst/>
              <a:cxnLst/>
              <a:rect l="l" t="t" r="r" b="b"/>
              <a:pathLst>
                <a:path w="1029" h="975" extrusionOk="0">
                  <a:moveTo>
                    <a:pt x="523" y="0"/>
                  </a:moveTo>
                  <a:cubicBezTo>
                    <a:pt x="459" y="0"/>
                    <a:pt x="390" y="23"/>
                    <a:pt x="319" y="76"/>
                  </a:cubicBezTo>
                  <a:cubicBezTo>
                    <a:pt x="0" y="315"/>
                    <a:pt x="332" y="975"/>
                    <a:pt x="635" y="975"/>
                  </a:cubicBezTo>
                  <a:cubicBezTo>
                    <a:pt x="715" y="975"/>
                    <a:pt x="793" y="928"/>
                    <a:pt x="857" y="816"/>
                  </a:cubicBezTo>
                  <a:cubicBezTo>
                    <a:pt x="857" y="816"/>
                    <a:pt x="890" y="782"/>
                    <a:pt x="890" y="782"/>
                  </a:cubicBezTo>
                  <a:cubicBezTo>
                    <a:pt x="1029" y="505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9"/>
            <p:cNvSpPr/>
            <p:nvPr/>
          </p:nvSpPr>
          <p:spPr>
            <a:xfrm>
              <a:off x="6130950" y="867625"/>
              <a:ext cx="35800" cy="19675"/>
            </a:xfrm>
            <a:custGeom>
              <a:avLst/>
              <a:gdLst/>
              <a:ahLst/>
              <a:cxnLst/>
              <a:rect l="l" t="t" r="r" b="b"/>
              <a:pathLst>
                <a:path w="1432" h="787" extrusionOk="0">
                  <a:moveTo>
                    <a:pt x="807" y="1"/>
                  </a:moveTo>
                  <a:cubicBezTo>
                    <a:pt x="445" y="1"/>
                    <a:pt x="0" y="430"/>
                    <a:pt x="377" y="713"/>
                  </a:cubicBezTo>
                  <a:cubicBezTo>
                    <a:pt x="434" y="765"/>
                    <a:pt x="501" y="787"/>
                    <a:pt x="571" y="787"/>
                  </a:cubicBezTo>
                  <a:cubicBezTo>
                    <a:pt x="954" y="787"/>
                    <a:pt x="1432" y="121"/>
                    <a:pt x="949" y="7"/>
                  </a:cubicBezTo>
                  <a:lnTo>
                    <a:pt x="881" y="7"/>
                  </a:lnTo>
                  <a:cubicBezTo>
                    <a:pt x="857" y="3"/>
                    <a:pt x="832" y="1"/>
                    <a:pt x="80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9"/>
            <p:cNvSpPr/>
            <p:nvPr/>
          </p:nvSpPr>
          <p:spPr>
            <a:xfrm>
              <a:off x="6017925" y="1109450"/>
              <a:ext cx="25500" cy="22550"/>
            </a:xfrm>
            <a:custGeom>
              <a:avLst/>
              <a:gdLst/>
              <a:ahLst/>
              <a:cxnLst/>
              <a:rect l="l" t="t" r="r" b="b"/>
              <a:pathLst>
                <a:path w="1020" h="902" extrusionOk="0">
                  <a:moveTo>
                    <a:pt x="268" y="0"/>
                  </a:moveTo>
                  <a:cubicBezTo>
                    <a:pt x="155" y="0"/>
                    <a:pt x="61" y="62"/>
                    <a:pt x="25" y="215"/>
                  </a:cubicBezTo>
                  <a:lnTo>
                    <a:pt x="25" y="282"/>
                  </a:lnTo>
                  <a:cubicBezTo>
                    <a:pt x="0" y="555"/>
                    <a:pt x="269" y="902"/>
                    <a:pt x="533" y="902"/>
                  </a:cubicBezTo>
                  <a:cubicBezTo>
                    <a:pt x="626" y="902"/>
                    <a:pt x="719" y="858"/>
                    <a:pt x="798" y="753"/>
                  </a:cubicBezTo>
                  <a:cubicBezTo>
                    <a:pt x="1019" y="458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9"/>
            <p:cNvSpPr/>
            <p:nvPr/>
          </p:nvSpPr>
          <p:spPr>
            <a:xfrm>
              <a:off x="6180200" y="767950"/>
              <a:ext cx="35500" cy="20075"/>
            </a:xfrm>
            <a:custGeom>
              <a:avLst/>
              <a:gdLst/>
              <a:ahLst/>
              <a:cxnLst/>
              <a:rect l="l" t="t" r="r" b="b"/>
              <a:pathLst>
                <a:path w="1420" h="803" extrusionOk="0">
                  <a:moveTo>
                    <a:pt x="844" y="0"/>
                  </a:moveTo>
                  <a:cubicBezTo>
                    <a:pt x="45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70" y="802"/>
                    <a:pt x="582" y="803"/>
                    <a:pt x="594" y="803"/>
                  </a:cubicBezTo>
                  <a:cubicBezTo>
                    <a:pt x="959" y="803"/>
                    <a:pt x="1419" y="322"/>
                    <a:pt x="1029" y="62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9"/>
            <p:cNvSpPr/>
            <p:nvPr/>
          </p:nvSpPr>
          <p:spPr>
            <a:xfrm>
              <a:off x="6071375" y="1090425"/>
              <a:ext cx="25925" cy="22650"/>
            </a:xfrm>
            <a:custGeom>
              <a:avLst/>
              <a:gdLst/>
              <a:ahLst/>
              <a:cxnLst/>
              <a:rect l="l" t="t" r="r" b="b"/>
              <a:pathLst>
                <a:path w="1037" h="906" extrusionOk="0">
                  <a:moveTo>
                    <a:pt x="505" y="0"/>
                  </a:moveTo>
                  <a:cubicBezTo>
                    <a:pt x="408" y="0"/>
                    <a:pt x="314" y="49"/>
                    <a:pt x="240" y="169"/>
                  </a:cubicBezTo>
                  <a:cubicBezTo>
                    <a:pt x="1" y="504"/>
                    <a:pt x="424" y="906"/>
                    <a:pt x="737" y="906"/>
                  </a:cubicBezTo>
                  <a:cubicBezTo>
                    <a:pt x="864" y="906"/>
                    <a:pt x="974" y="839"/>
                    <a:pt x="1013" y="674"/>
                  </a:cubicBezTo>
                  <a:lnTo>
                    <a:pt x="1013" y="606"/>
                  </a:lnTo>
                  <a:cubicBezTo>
                    <a:pt x="1037" y="338"/>
                    <a:pt x="761" y="0"/>
                    <a:pt x="5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9"/>
            <p:cNvSpPr/>
            <p:nvPr/>
          </p:nvSpPr>
          <p:spPr>
            <a:xfrm>
              <a:off x="6152300" y="911450"/>
              <a:ext cx="24825" cy="22375"/>
            </a:xfrm>
            <a:custGeom>
              <a:avLst/>
              <a:gdLst/>
              <a:ahLst/>
              <a:cxnLst/>
              <a:rect l="l" t="t" r="r" b="b"/>
              <a:pathLst>
                <a:path w="993" h="895" extrusionOk="0">
                  <a:moveTo>
                    <a:pt x="476" y="0"/>
                  </a:moveTo>
                  <a:cubicBezTo>
                    <a:pt x="377" y="0"/>
                    <a:pt x="279" y="49"/>
                    <a:pt x="195" y="170"/>
                  </a:cubicBezTo>
                  <a:cubicBezTo>
                    <a:pt x="1" y="462"/>
                    <a:pt x="440" y="895"/>
                    <a:pt x="736" y="895"/>
                  </a:cubicBezTo>
                  <a:cubicBezTo>
                    <a:pt x="849" y="895"/>
                    <a:pt x="941" y="832"/>
                    <a:pt x="968" y="674"/>
                  </a:cubicBezTo>
                  <a:lnTo>
                    <a:pt x="968" y="607"/>
                  </a:lnTo>
                  <a:cubicBezTo>
                    <a:pt x="993" y="339"/>
                    <a:pt x="735" y="0"/>
                    <a:pt x="4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9"/>
            <p:cNvSpPr/>
            <p:nvPr/>
          </p:nvSpPr>
          <p:spPr>
            <a:xfrm>
              <a:off x="5993675" y="1442275"/>
              <a:ext cx="25000" cy="23975"/>
            </a:xfrm>
            <a:custGeom>
              <a:avLst/>
              <a:gdLst/>
              <a:ahLst/>
              <a:cxnLst/>
              <a:rect l="l" t="t" r="r" b="b"/>
              <a:pathLst>
                <a:path w="1000" h="959" extrusionOk="0">
                  <a:moveTo>
                    <a:pt x="524" y="0"/>
                  </a:moveTo>
                  <a:cubicBezTo>
                    <a:pt x="462" y="0"/>
                    <a:pt x="394" y="23"/>
                    <a:pt x="323" y="77"/>
                  </a:cubicBezTo>
                  <a:cubicBezTo>
                    <a:pt x="0" y="292"/>
                    <a:pt x="323" y="958"/>
                    <a:pt x="620" y="958"/>
                  </a:cubicBezTo>
                  <a:cubicBezTo>
                    <a:pt x="694" y="958"/>
                    <a:pt x="766" y="917"/>
                    <a:pt x="827" y="816"/>
                  </a:cubicBezTo>
                  <a:cubicBezTo>
                    <a:pt x="861" y="816"/>
                    <a:pt x="861" y="782"/>
                    <a:pt x="861" y="782"/>
                  </a:cubicBezTo>
                  <a:cubicBezTo>
                    <a:pt x="999" y="505"/>
                    <a:pt x="818" y="0"/>
                    <a:pt x="52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9"/>
            <p:cNvSpPr/>
            <p:nvPr/>
          </p:nvSpPr>
          <p:spPr>
            <a:xfrm>
              <a:off x="5971875" y="1312025"/>
              <a:ext cx="25100" cy="24075"/>
            </a:xfrm>
            <a:custGeom>
              <a:avLst/>
              <a:gdLst/>
              <a:ahLst/>
              <a:cxnLst/>
              <a:rect l="l" t="t" r="r" b="b"/>
              <a:pathLst>
                <a:path w="1004" h="963" extrusionOk="0">
                  <a:moveTo>
                    <a:pt x="523" y="1"/>
                  </a:moveTo>
                  <a:cubicBezTo>
                    <a:pt x="460" y="1"/>
                    <a:pt x="392" y="24"/>
                    <a:pt x="321" y="77"/>
                  </a:cubicBezTo>
                  <a:cubicBezTo>
                    <a:pt x="0" y="318"/>
                    <a:pt x="339" y="962"/>
                    <a:pt x="643" y="962"/>
                  </a:cubicBezTo>
                  <a:cubicBezTo>
                    <a:pt x="721" y="962"/>
                    <a:pt x="797" y="920"/>
                    <a:pt x="859" y="817"/>
                  </a:cubicBezTo>
                  <a:lnTo>
                    <a:pt x="892" y="783"/>
                  </a:lnTo>
                  <a:cubicBezTo>
                    <a:pt x="1003" y="506"/>
                    <a:pt x="817" y="1"/>
                    <a:pt x="52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9"/>
            <p:cNvSpPr/>
            <p:nvPr/>
          </p:nvSpPr>
          <p:spPr>
            <a:xfrm>
              <a:off x="6070450" y="1025575"/>
              <a:ext cx="36000" cy="20225"/>
            </a:xfrm>
            <a:custGeom>
              <a:avLst/>
              <a:gdLst/>
              <a:ahLst/>
              <a:cxnLst/>
              <a:rect l="l" t="t" r="r" b="b"/>
              <a:pathLst>
                <a:path w="1440" h="809" extrusionOk="0">
                  <a:moveTo>
                    <a:pt x="807" y="1"/>
                  </a:moveTo>
                  <a:cubicBezTo>
                    <a:pt x="446" y="1"/>
                    <a:pt x="0" y="433"/>
                    <a:pt x="377" y="747"/>
                  </a:cubicBezTo>
                  <a:cubicBezTo>
                    <a:pt x="434" y="790"/>
                    <a:pt x="498" y="808"/>
                    <a:pt x="564" y="808"/>
                  </a:cubicBezTo>
                  <a:cubicBezTo>
                    <a:pt x="964" y="808"/>
                    <a:pt x="1439" y="123"/>
                    <a:pt x="949" y="7"/>
                  </a:cubicBezTo>
                  <a:lnTo>
                    <a:pt x="882" y="7"/>
                  </a:lnTo>
                  <a:cubicBezTo>
                    <a:pt x="857" y="3"/>
                    <a:pt x="833" y="1"/>
                    <a:pt x="80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9"/>
            <p:cNvSpPr/>
            <p:nvPr/>
          </p:nvSpPr>
          <p:spPr>
            <a:xfrm>
              <a:off x="6041675" y="1243875"/>
              <a:ext cx="25275" cy="22550"/>
            </a:xfrm>
            <a:custGeom>
              <a:avLst/>
              <a:gdLst/>
              <a:ahLst/>
              <a:cxnLst/>
              <a:rect l="l" t="t" r="r" b="b"/>
              <a:pathLst>
                <a:path w="1011" h="902" extrusionOk="0">
                  <a:moveTo>
                    <a:pt x="272" y="1"/>
                  </a:moveTo>
                  <a:cubicBezTo>
                    <a:pt x="164" y="1"/>
                    <a:pt x="77" y="62"/>
                    <a:pt x="50" y="215"/>
                  </a:cubicBezTo>
                  <a:cubicBezTo>
                    <a:pt x="16" y="249"/>
                    <a:pt x="16" y="249"/>
                    <a:pt x="50" y="283"/>
                  </a:cubicBezTo>
                  <a:cubicBezTo>
                    <a:pt x="0" y="556"/>
                    <a:pt x="262" y="902"/>
                    <a:pt x="524" y="902"/>
                  </a:cubicBezTo>
                  <a:cubicBezTo>
                    <a:pt x="617" y="902"/>
                    <a:pt x="710" y="859"/>
                    <a:pt x="789" y="753"/>
                  </a:cubicBezTo>
                  <a:cubicBezTo>
                    <a:pt x="1010" y="458"/>
                    <a:pt x="566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9"/>
            <p:cNvSpPr/>
            <p:nvPr/>
          </p:nvSpPr>
          <p:spPr>
            <a:xfrm>
              <a:off x="5988300" y="1187000"/>
              <a:ext cx="32150" cy="22375"/>
            </a:xfrm>
            <a:custGeom>
              <a:avLst/>
              <a:gdLst/>
              <a:ahLst/>
              <a:cxnLst/>
              <a:rect l="l" t="t" r="r" b="b"/>
              <a:pathLst>
                <a:path w="1286" h="895" extrusionOk="0">
                  <a:moveTo>
                    <a:pt x="791" y="0"/>
                  </a:moveTo>
                  <a:cubicBezTo>
                    <a:pt x="774" y="0"/>
                    <a:pt x="757" y="1"/>
                    <a:pt x="739" y="3"/>
                  </a:cubicBezTo>
                  <a:lnTo>
                    <a:pt x="672" y="3"/>
                  </a:lnTo>
                  <a:cubicBezTo>
                    <a:pt x="303" y="71"/>
                    <a:pt x="0" y="743"/>
                    <a:pt x="471" y="877"/>
                  </a:cubicBezTo>
                  <a:cubicBezTo>
                    <a:pt x="509" y="889"/>
                    <a:pt x="546" y="895"/>
                    <a:pt x="581" y="895"/>
                  </a:cubicBezTo>
                  <a:cubicBezTo>
                    <a:pt x="1036" y="895"/>
                    <a:pt x="1286" y="0"/>
                    <a:pt x="79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9"/>
            <p:cNvSpPr/>
            <p:nvPr/>
          </p:nvSpPr>
          <p:spPr>
            <a:xfrm>
              <a:off x="5966550" y="1420650"/>
              <a:ext cx="25975" cy="24150"/>
            </a:xfrm>
            <a:custGeom>
              <a:avLst/>
              <a:gdLst/>
              <a:ahLst/>
              <a:cxnLst/>
              <a:rect l="l" t="t" r="r" b="b"/>
              <a:pathLst>
                <a:path w="1039" h="966" extrusionOk="0">
                  <a:moveTo>
                    <a:pt x="568" y="1"/>
                  </a:moveTo>
                  <a:cubicBezTo>
                    <a:pt x="43" y="1"/>
                    <a:pt x="0" y="965"/>
                    <a:pt x="414" y="965"/>
                  </a:cubicBezTo>
                  <a:cubicBezTo>
                    <a:pt x="450" y="965"/>
                    <a:pt x="490" y="958"/>
                    <a:pt x="534" y="942"/>
                  </a:cubicBezTo>
                  <a:lnTo>
                    <a:pt x="601" y="908"/>
                  </a:lnTo>
                  <a:cubicBezTo>
                    <a:pt x="937" y="706"/>
                    <a:pt x="1038" y="1"/>
                    <a:pt x="56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9"/>
            <p:cNvSpPr/>
            <p:nvPr/>
          </p:nvSpPr>
          <p:spPr>
            <a:xfrm>
              <a:off x="6065750" y="1119500"/>
              <a:ext cx="24850" cy="22675"/>
            </a:xfrm>
            <a:custGeom>
              <a:avLst/>
              <a:gdLst/>
              <a:ahLst/>
              <a:cxnLst/>
              <a:rect l="l" t="t" r="r" b="b"/>
              <a:pathLst>
                <a:path w="994" h="907" extrusionOk="0">
                  <a:moveTo>
                    <a:pt x="447" y="0"/>
                  </a:moveTo>
                  <a:cubicBezTo>
                    <a:pt x="355" y="0"/>
                    <a:pt x="266" y="44"/>
                    <a:pt x="196" y="149"/>
                  </a:cubicBezTo>
                  <a:cubicBezTo>
                    <a:pt x="1" y="466"/>
                    <a:pt x="442" y="907"/>
                    <a:pt x="738" y="907"/>
                  </a:cubicBezTo>
                  <a:cubicBezTo>
                    <a:pt x="850" y="907"/>
                    <a:pt x="941" y="844"/>
                    <a:pt x="969" y="687"/>
                  </a:cubicBezTo>
                  <a:cubicBezTo>
                    <a:pt x="969" y="653"/>
                    <a:pt x="969" y="620"/>
                    <a:pt x="969" y="620"/>
                  </a:cubicBezTo>
                  <a:cubicBezTo>
                    <a:pt x="994" y="347"/>
                    <a:pt x="707" y="0"/>
                    <a:pt x="4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9"/>
            <p:cNvSpPr/>
            <p:nvPr/>
          </p:nvSpPr>
          <p:spPr>
            <a:xfrm>
              <a:off x="6158025" y="1322350"/>
              <a:ext cx="24775" cy="22225"/>
            </a:xfrm>
            <a:custGeom>
              <a:avLst/>
              <a:gdLst/>
              <a:ahLst/>
              <a:cxnLst/>
              <a:rect l="l" t="t" r="r" b="b"/>
              <a:pathLst>
                <a:path w="991" h="889" extrusionOk="0">
                  <a:moveTo>
                    <a:pt x="261" y="1"/>
                  </a:moveTo>
                  <a:cubicBezTo>
                    <a:pt x="122" y="1"/>
                    <a:pt x="11" y="78"/>
                    <a:pt x="0" y="269"/>
                  </a:cubicBezTo>
                  <a:cubicBezTo>
                    <a:pt x="0" y="269"/>
                    <a:pt x="0" y="303"/>
                    <a:pt x="0" y="336"/>
                  </a:cubicBezTo>
                  <a:cubicBezTo>
                    <a:pt x="0" y="596"/>
                    <a:pt x="282" y="889"/>
                    <a:pt x="531" y="889"/>
                  </a:cubicBezTo>
                  <a:cubicBezTo>
                    <a:pt x="637" y="889"/>
                    <a:pt x="737" y="836"/>
                    <a:pt x="807" y="706"/>
                  </a:cubicBezTo>
                  <a:cubicBezTo>
                    <a:pt x="990" y="361"/>
                    <a:pt x="561" y="1"/>
                    <a:pt x="2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9"/>
            <p:cNvSpPr/>
            <p:nvPr/>
          </p:nvSpPr>
          <p:spPr>
            <a:xfrm>
              <a:off x="6153800" y="789525"/>
              <a:ext cx="25750" cy="21525"/>
            </a:xfrm>
            <a:custGeom>
              <a:avLst/>
              <a:gdLst/>
              <a:ahLst/>
              <a:cxnLst/>
              <a:rect l="l" t="t" r="r" b="b"/>
              <a:pathLst>
                <a:path w="1030" h="861" extrusionOk="0">
                  <a:moveTo>
                    <a:pt x="264" y="1"/>
                  </a:moveTo>
                  <a:cubicBezTo>
                    <a:pt x="129" y="1"/>
                    <a:pt x="21" y="69"/>
                    <a:pt x="1" y="241"/>
                  </a:cubicBezTo>
                  <a:cubicBezTo>
                    <a:pt x="1" y="274"/>
                    <a:pt x="1" y="308"/>
                    <a:pt x="1" y="308"/>
                  </a:cubicBezTo>
                  <a:cubicBezTo>
                    <a:pt x="1" y="568"/>
                    <a:pt x="299" y="860"/>
                    <a:pt x="558" y="860"/>
                  </a:cubicBezTo>
                  <a:cubicBezTo>
                    <a:pt x="668" y="860"/>
                    <a:pt x="771" y="808"/>
                    <a:pt x="841" y="678"/>
                  </a:cubicBezTo>
                  <a:cubicBezTo>
                    <a:pt x="1029" y="372"/>
                    <a:pt x="576" y="1"/>
                    <a:pt x="26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9"/>
            <p:cNvSpPr/>
            <p:nvPr/>
          </p:nvSpPr>
          <p:spPr>
            <a:xfrm>
              <a:off x="5960025" y="1233000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636" y="1"/>
                  </a:moveTo>
                  <a:cubicBezTo>
                    <a:pt x="159" y="1"/>
                    <a:pt x="1" y="926"/>
                    <a:pt x="458" y="926"/>
                  </a:cubicBezTo>
                  <a:cubicBezTo>
                    <a:pt x="479" y="926"/>
                    <a:pt x="502" y="924"/>
                    <a:pt x="526" y="919"/>
                  </a:cubicBezTo>
                  <a:lnTo>
                    <a:pt x="593" y="919"/>
                  </a:lnTo>
                  <a:cubicBezTo>
                    <a:pt x="963" y="785"/>
                    <a:pt x="1198" y="113"/>
                    <a:pt x="728" y="12"/>
                  </a:cubicBezTo>
                  <a:cubicBezTo>
                    <a:pt x="696" y="4"/>
                    <a:pt x="665" y="1"/>
                    <a:pt x="63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9"/>
            <p:cNvSpPr/>
            <p:nvPr/>
          </p:nvSpPr>
          <p:spPr>
            <a:xfrm>
              <a:off x="6019625" y="1328325"/>
              <a:ext cx="25575" cy="19700"/>
            </a:xfrm>
            <a:custGeom>
              <a:avLst/>
              <a:gdLst/>
              <a:ahLst/>
              <a:cxnLst/>
              <a:rect l="l" t="t" r="r" b="b"/>
              <a:pathLst>
                <a:path w="1023" h="788" extrusionOk="0">
                  <a:moveTo>
                    <a:pt x="369" y="1"/>
                  </a:moveTo>
                  <a:cubicBezTo>
                    <a:pt x="216" y="1"/>
                    <a:pt x="85" y="76"/>
                    <a:pt x="58" y="265"/>
                  </a:cubicBezTo>
                  <a:cubicBezTo>
                    <a:pt x="0" y="592"/>
                    <a:pt x="349" y="787"/>
                    <a:pt x="634" y="787"/>
                  </a:cubicBezTo>
                  <a:cubicBezTo>
                    <a:pt x="846" y="787"/>
                    <a:pt x="1023" y="678"/>
                    <a:pt x="965" y="434"/>
                  </a:cubicBezTo>
                  <a:cubicBezTo>
                    <a:pt x="965" y="400"/>
                    <a:pt x="965" y="366"/>
                    <a:pt x="932" y="366"/>
                  </a:cubicBezTo>
                  <a:cubicBezTo>
                    <a:pt x="871" y="166"/>
                    <a:pt x="596" y="1"/>
                    <a:pt x="36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9"/>
            <p:cNvSpPr/>
            <p:nvPr/>
          </p:nvSpPr>
          <p:spPr>
            <a:xfrm>
              <a:off x="5943750" y="1143800"/>
              <a:ext cx="30150" cy="23200"/>
            </a:xfrm>
            <a:custGeom>
              <a:avLst/>
              <a:gdLst/>
              <a:ahLst/>
              <a:cxnLst/>
              <a:rect l="l" t="t" r="r" b="b"/>
              <a:pathLst>
                <a:path w="1206" h="928" extrusionOk="0">
                  <a:moveTo>
                    <a:pt x="753" y="0"/>
                  </a:moveTo>
                  <a:cubicBezTo>
                    <a:pt x="719" y="0"/>
                    <a:pt x="681" y="6"/>
                    <a:pt x="639" y="17"/>
                  </a:cubicBezTo>
                  <a:lnTo>
                    <a:pt x="606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1" y="927"/>
                    <a:pt x="537" y="928"/>
                    <a:pt x="553" y="928"/>
                  </a:cubicBezTo>
                  <a:cubicBezTo>
                    <a:pt x="1048" y="928"/>
                    <a:pt x="1205" y="0"/>
                    <a:pt x="75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9"/>
            <p:cNvSpPr/>
            <p:nvPr/>
          </p:nvSpPr>
          <p:spPr>
            <a:xfrm>
              <a:off x="5995675" y="1529950"/>
              <a:ext cx="25125" cy="19850"/>
            </a:xfrm>
            <a:custGeom>
              <a:avLst/>
              <a:gdLst/>
              <a:ahLst/>
              <a:cxnLst/>
              <a:rect l="l" t="t" r="r" b="b"/>
              <a:pathLst>
                <a:path w="1005" h="794" extrusionOk="0">
                  <a:moveTo>
                    <a:pt x="400" y="0"/>
                  </a:moveTo>
                  <a:cubicBezTo>
                    <a:pt x="182" y="0"/>
                    <a:pt x="1" y="115"/>
                    <a:pt x="75" y="367"/>
                  </a:cubicBezTo>
                  <a:cubicBezTo>
                    <a:pt x="41" y="401"/>
                    <a:pt x="41" y="435"/>
                    <a:pt x="75" y="435"/>
                  </a:cubicBezTo>
                  <a:cubicBezTo>
                    <a:pt x="153" y="631"/>
                    <a:pt x="427" y="793"/>
                    <a:pt x="648" y="793"/>
                  </a:cubicBezTo>
                  <a:cubicBezTo>
                    <a:pt x="805" y="793"/>
                    <a:pt x="935" y="711"/>
                    <a:pt x="949" y="502"/>
                  </a:cubicBezTo>
                  <a:cubicBezTo>
                    <a:pt x="1005" y="183"/>
                    <a:pt x="674" y="0"/>
                    <a:pt x="40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9"/>
            <p:cNvSpPr/>
            <p:nvPr/>
          </p:nvSpPr>
          <p:spPr>
            <a:xfrm>
              <a:off x="6103925" y="1378300"/>
              <a:ext cx="34175" cy="18350"/>
            </a:xfrm>
            <a:custGeom>
              <a:avLst/>
              <a:gdLst/>
              <a:ahLst/>
              <a:cxnLst/>
              <a:rect l="l" t="t" r="r" b="b"/>
              <a:pathLst>
                <a:path w="1367" h="734" extrusionOk="0">
                  <a:moveTo>
                    <a:pt x="835" y="0"/>
                  </a:moveTo>
                  <a:cubicBezTo>
                    <a:pt x="469" y="0"/>
                    <a:pt x="0" y="423"/>
                    <a:pt x="383" y="653"/>
                  </a:cubicBezTo>
                  <a:lnTo>
                    <a:pt x="416" y="686"/>
                  </a:lnTo>
                  <a:cubicBezTo>
                    <a:pt x="481" y="719"/>
                    <a:pt x="559" y="734"/>
                    <a:pt x="639" y="734"/>
                  </a:cubicBezTo>
                  <a:cubicBezTo>
                    <a:pt x="976" y="734"/>
                    <a:pt x="1366" y="474"/>
                    <a:pt x="1122" y="149"/>
                  </a:cubicBezTo>
                  <a:cubicBezTo>
                    <a:pt x="1057" y="43"/>
                    <a:pt x="951" y="0"/>
                    <a:pt x="83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9"/>
            <p:cNvSpPr/>
            <p:nvPr/>
          </p:nvSpPr>
          <p:spPr>
            <a:xfrm>
              <a:off x="6037375" y="1278775"/>
              <a:ext cx="34575" cy="18650"/>
            </a:xfrm>
            <a:custGeom>
              <a:avLst/>
              <a:gdLst/>
              <a:ahLst/>
              <a:cxnLst/>
              <a:rect l="l" t="t" r="r" b="b"/>
              <a:pathLst>
                <a:path w="1383" h="746" extrusionOk="0">
                  <a:moveTo>
                    <a:pt x="877" y="0"/>
                  </a:moveTo>
                  <a:cubicBezTo>
                    <a:pt x="493" y="0"/>
                    <a:pt x="0" y="434"/>
                    <a:pt x="390" y="668"/>
                  </a:cubicBezTo>
                  <a:lnTo>
                    <a:pt x="457" y="701"/>
                  </a:lnTo>
                  <a:cubicBezTo>
                    <a:pt x="518" y="732"/>
                    <a:pt x="588" y="746"/>
                    <a:pt x="662" y="746"/>
                  </a:cubicBezTo>
                  <a:cubicBezTo>
                    <a:pt x="994" y="746"/>
                    <a:pt x="1383" y="460"/>
                    <a:pt x="1163" y="130"/>
                  </a:cubicBezTo>
                  <a:cubicBezTo>
                    <a:pt x="1094" y="38"/>
                    <a:pt x="990" y="0"/>
                    <a:pt x="87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9"/>
            <p:cNvSpPr/>
            <p:nvPr/>
          </p:nvSpPr>
          <p:spPr>
            <a:xfrm>
              <a:off x="6097775" y="998650"/>
              <a:ext cx="25400" cy="22975"/>
            </a:xfrm>
            <a:custGeom>
              <a:avLst/>
              <a:gdLst/>
              <a:ahLst/>
              <a:cxnLst/>
              <a:rect l="l" t="t" r="r" b="b"/>
              <a:pathLst>
                <a:path w="1016" h="919" extrusionOk="0">
                  <a:moveTo>
                    <a:pt x="494" y="0"/>
                  </a:moveTo>
                  <a:cubicBezTo>
                    <a:pt x="403" y="0"/>
                    <a:pt x="310" y="42"/>
                    <a:pt x="225" y="143"/>
                  </a:cubicBezTo>
                  <a:cubicBezTo>
                    <a:pt x="0" y="419"/>
                    <a:pt x="428" y="919"/>
                    <a:pt x="730" y="919"/>
                  </a:cubicBezTo>
                  <a:cubicBezTo>
                    <a:pt x="833" y="919"/>
                    <a:pt x="922" y="860"/>
                    <a:pt x="965" y="715"/>
                  </a:cubicBezTo>
                  <a:lnTo>
                    <a:pt x="965" y="648"/>
                  </a:lnTo>
                  <a:cubicBezTo>
                    <a:pt x="1015" y="371"/>
                    <a:pt x="764" y="0"/>
                    <a:pt x="4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9"/>
            <p:cNvSpPr/>
            <p:nvPr/>
          </p:nvSpPr>
          <p:spPr>
            <a:xfrm>
              <a:off x="6050800" y="1253400"/>
              <a:ext cx="36400" cy="20625"/>
            </a:xfrm>
            <a:custGeom>
              <a:avLst/>
              <a:gdLst/>
              <a:ahLst/>
              <a:cxnLst/>
              <a:rect l="l" t="t" r="r" b="b"/>
              <a:pathLst>
                <a:path w="1456" h="825" extrusionOk="0">
                  <a:moveTo>
                    <a:pt x="825" y="1"/>
                  </a:moveTo>
                  <a:cubicBezTo>
                    <a:pt x="460" y="1"/>
                    <a:pt x="0" y="483"/>
                    <a:pt x="390" y="775"/>
                  </a:cubicBezTo>
                  <a:cubicBezTo>
                    <a:pt x="442" y="810"/>
                    <a:pt x="499" y="825"/>
                    <a:pt x="558" y="825"/>
                  </a:cubicBezTo>
                  <a:cubicBezTo>
                    <a:pt x="961" y="825"/>
                    <a:pt x="1456" y="120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1"/>
                    <a:pt x="8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9"/>
            <p:cNvSpPr/>
            <p:nvPr/>
          </p:nvSpPr>
          <p:spPr>
            <a:xfrm>
              <a:off x="6232175" y="1054825"/>
              <a:ext cx="25500" cy="22575"/>
            </a:xfrm>
            <a:custGeom>
              <a:avLst/>
              <a:gdLst/>
              <a:ahLst/>
              <a:cxnLst/>
              <a:rect l="l" t="t" r="r" b="b"/>
              <a:pathLst>
                <a:path w="1020" h="903" extrusionOk="0">
                  <a:moveTo>
                    <a:pt x="268" y="1"/>
                  </a:moveTo>
                  <a:cubicBezTo>
                    <a:pt x="155" y="1"/>
                    <a:pt x="61" y="62"/>
                    <a:pt x="25" y="215"/>
                  </a:cubicBezTo>
                  <a:lnTo>
                    <a:pt x="25" y="283"/>
                  </a:lnTo>
                  <a:cubicBezTo>
                    <a:pt x="0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1020" y="458"/>
                    <a:pt x="575" y="1"/>
                    <a:pt x="26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9"/>
            <p:cNvSpPr/>
            <p:nvPr/>
          </p:nvSpPr>
          <p:spPr>
            <a:xfrm>
              <a:off x="6044075" y="1209525"/>
              <a:ext cx="25850" cy="23975"/>
            </a:xfrm>
            <a:custGeom>
              <a:avLst/>
              <a:gdLst/>
              <a:ahLst/>
              <a:cxnLst/>
              <a:rect l="l" t="t" r="r" b="b"/>
              <a:pathLst>
                <a:path w="1034" h="959" extrusionOk="0">
                  <a:moveTo>
                    <a:pt x="540" y="1"/>
                  </a:moveTo>
                  <a:cubicBezTo>
                    <a:pt x="473" y="1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95" y="783"/>
                  </a:lnTo>
                  <a:cubicBezTo>
                    <a:pt x="1033" y="506"/>
                    <a:pt x="852" y="1"/>
                    <a:pt x="54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9"/>
            <p:cNvSpPr/>
            <p:nvPr/>
          </p:nvSpPr>
          <p:spPr>
            <a:xfrm>
              <a:off x="6161800" y="815475"/>
              <a:ext cx="25750" cy="24375"/>
            </a:xfrm>
            <a:custGeom>
              <a:avLst/>
              <a:gdLst/>
              <a:ahLst/>
              <a:cxnLst/>
              <a:rect l="l" t="t" r="r" b="b"/>
              <a:pathLst>
                <a:path w="1030" h="975" extrusionOk="0">
                  <a:moveTo>
                    <a:pt x="524" y="0"/>
                  </a:moveTo>
                  <a:cubicBezTo>
                    <a:pt x="459" y="0"/>
                    <a:pt x="391" y="23"/>
                    <a:pt x="320" y="77"/>
                  </a:cubicBezTo>
                  <a:cubicBezTo>
                    <a:pt x="1" y="316"/>
                    <a:pt x="333" y="975"/>
                    <a:pt x="636" y="975"/>
                  </a:cubicBezTo>
                  <a:cubicBezTo>
                    <a:pt x="716" y="975"/>
                    <a:pt x="794" y="929"/>
                    <a:pt x="857" y="816"/>
                  </a:cubicBezTo>
                  <a:lnTo>
                    <a:pt x="891" y="782"/>
                  </a:lnTo>
                  <a:cubicBezTo>
                    <a:pt x="1029" y="505"/>
                    <a:pt x="826" y="0"/>
                    <a:pt x="52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9"/>
            <p:cNvSpPr/>
            <p:nvPr/>
          </p:nvSpPr>
          <p:spPr>
            <a:xfrm>
              <a:off x="6060975" y="1377300"/>
              <a:ext cx="25425" cy="22375"/>
            </a:xfrm>
            <a:custGeom>
              <a:avLst/>
              <a:gdLst/>
              <a:ahLst/>
              <a:cxnLst/>
              <a:rect l="l" t="t" r="r" b="b"/>
              <a:pathLst>
                <a:path w="1017" h="895" extrusionOk="0">
                  <a:moveTo>
                    <a:pt x="481" y="0"/>
                  </a:moveTo>
                  <a:cubicBezTo>
                    <a:pt x="385" y="0"/>
                    <a:pt x="292" y="45"/>
                    <a:pt x="219" y="155"/>
                  </a:cubicBezTo>
                  <a:cubicBezTo>
                    <a:pt x="0" y="446"/>
                    <a:pt x="447" y="894"/>
                    <a:pt x="751" y="894"/>
                  </a:cubicBezTo>
                  <a:cubicBezTo>
                    <a:pt x="868" y="894"/>
                    <a:pt x="964" y="828"/>
                    <a:pt x="992" y="659"/>
                  </a:cubicBezTo>
                  <a:lnTo>
                    <a:pt x="992" y="592"/>
                  </a:lnTo>
                  <a:cubicBezTo>
                    <a:pt x="1016" y="323"/>
                    <a:pt x="738" y="0"/>
                    <a:pt x="48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9"/>
            <p:cNvSpPr/>
            <p:nvPr/>
          </p:nvSpPr>
          <p:spPr>
            <a:xfrm>
              <a:off x="6180925" y="990450"/>
              <a:ext cx="24825" cy="22400"/>
            </a:xfrm>
            <a:custGeom>
              <a:avLst/>
              <a:gdLst/>
              <a:ahLst/>
              <a:cxnLst/>
              <a:rect l="l" t="t" r="r" b="b"/>
              <a:pathLst>
                <a:path w="993" h="896" extrusionOk="0">
                  <a:moveTo>
                    <a:pt x="261" y="1"/>
                  </a:moveTo>
                  <a:cubicBezTo>
                    <a:pt x="146" y="1"/>
                    <a:pt x="53" y="68"/>
                    <a:pt x="25" y="236"/>
                  </a:cubicBezTo>
                  <a:lnTo>
                    <a:pt x="25" y="303"/>
                  </a:lnTo>
                  <a:cubicBezTo>
                    <a:pt x="1" y="573"/>
                    <a:pt x="279" y="895"/>
                    <a:pt x="536" y="895"/>
                  </a:cubicBezTo>
                  <a:cubicBezTo>
                    <a:pt x="632" y="895"/>
                    <a:pt x="725" y="850"/>
                    <a:pt x="798" y="740"/>
                  </a:cubicBezTo>
                  <a:cubicBezTo>
                    <a:pt x="992" y="449"/>
                    <a:pt x="556" y="1"/>
                    <a:pt x="2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9"/>
            <p:cNvSpPr/>
            <p:nvPr/>
          </p:nvSpPr>
          <p:spPr>
            <a:xfrm>
              <a:off x="6032525" y="1241400"/>
              <a:ext cx="26500" cy="24550"/>
            </a:xfrm>
            <a:custGeom>
              <a:avLst/>
              <a:gdLst/>
              <a:ahLst/>
              <a:cxnLst/>
              <a:rect l="l" t="t" r="r" b="b"/>
              <a:pathLst>
                <a:path w="1060" h="982" extrusionOk="0">
                  <a:moveTo>
                    <a:pt x="382" y="1"/>
                  </a:moveTo>
                  <a:cubicBezTo>
                    <a:pt x="298" y="1"/>
                    <a:pt x="215" y="44"/>
                    <a:pt x="147" y="146"/>
                  </a:cubicBezTo>
                  <a:cubicBezTo>
                    <a:pt x="147" y="180"/>
                    <a:pt x="147" y="180"/>
                    <a:pt x="113" y="214"/>
                  </a:cubicBezTo>
                  <a:cubicBezTo>
                    <a:pt x="0" y="467"/>
                    <a:pt x="195" y="981"/>
                    <a:pt x="499" y="981"/>
                  </a:cubicBezTo>
                  <a:cubicBezTo>
                    <a:pt x="557" y="981"/>
                    <a:pt x="620" y="963"/>
                    <a:pt x="685" y="919"/>
                  </a:cubicBezTo>
                  <a:cubicBezTo>
                    <a:pt x="1059" y="652"/>
                    <a:pt x="709" y="1"/>
                    <a:pt x="38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9"/>
            <p:cNvSpPr/>
            <p:nvPr/>
          </p:nvSpPr>
          <p:spPr>
            <a:xfrm>
              <a:off x="5951250" y="1507000"/>
              <a:ext cx="25800" cy="24050"/>
            </a:xfrm>
            <a:custGeom>
              <a:avLst/>
              <a:gdLst/>
              <a:ahLst/>
              <a:cxnLst/>
              <a:rect l="l" t="t" r="r" b="b"/>
              <a:pathLst>
                <a:path w="1032" h="962" extrusionOk="0">
                  <a:moveTo>
                    <a:pt x="382" y="0"/>
                  </a:moveTo>
                  <a:cubicBezTo>
                    <a:pt x="306" y="0"/>
                    <a:pt x="232" y="42"/>
                    <a:pt x="171" y="143"/>
                  </a:cubicBezTo>
                  <a:lnTo>
                    <a:pt x="138" y="210"/>
                  </a:lnTo>
                  <a:cubicBezTo>
                    <a:pt x="0" y="485"/>
                    <a:pt x="200" y="961"/>
                    <a:pt x="497" y="961"/>
                  </a:cubicBezTo>
                  <a:cubicBezTo>
                    <a:pt x="564" y="961"/>
                    <a:pt x="635" y="937"/>
                    <a:pt x="709" y="882"/>
                  </a:cubicBezTo>
                  <a:cubicBezTo>
                    <a:pt x="1032" y="667"/>
                    <a:pt x="688" y="0"/>
                    <a:pt x="3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9"/>
            <p:cNvSpPr/>
            <p:nvPr/>
          </p:nvSpPr>
          <p:spPr>
            <a:xfrm>
              <a:off x="6206425" y="975175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1" y="0"/>
                  </a:moveTo>
                  <a:cubicBezTo>
                    <a:pt x="455" y="0"/>
                    <a:pt x="0" y="671"/>
                    <a:pt x="484" y="814"/>
                  </a:cubicBezTo>
                  <a:lnTo>
                    <a:pt x="551" y="814"/>
                  </a:lnTo>
                  <a:cubicBezTo>
                    <a:pt x="564" y="815"/>
                    <a:pt x="576" y="815"/>
                    <a:pt x="589" y="815"/>
                  </a:cubicBezTo>
                  <a:cubicBezTo>
                    <a:pt x="956" y="815"/>
                    <a:pt x="1445" y="366"/>
                    <a:pt x="1055" y="74"/>
                  </a:cubicBezTo>
                  <a:cubicBezTo>
                    <a:pt x="993" y="22"/>
                    <a:pt x="923" y="0"/>
                    <a:pt x="8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9"/>
            <p:cNvSpPr/>
            <p:nvPr/>
          </p:nvSpPr>
          <p:spPr>
            <a:xfrm>
              <a:off x="6101250" y="1175900"/>
              <a:ext cx="25275" cy="22800"/>
            </a:xfrm>
            <a:custGeom>
              <a:avLst/>
              <a:gdLst/>
              <a:ahLst/>
              <a:cxnLst/>
              <a:rect l="l" t="t" r="r" b="b"/>
              <a:pathLst>
                <a:path w="1011" h="912" extrusionOk="0">
                  <a:moveTo>
                    <a:pt x="477" y="1"/>
                  </a:moveTo>
                  <a:cubicBezTo>
                    <a:pt x="387" y="1"/>
                    <a:pt x="297" y="43"/>
                    <a:pt x="221" y="145"/>
                  </a:cubicBezTo>
                  <a:cubicBezTo>
                    <a:pt x="0" y="439"/>
                    <a:pt x="423" y="912"/>
                    <a:pt x="720" y="912"/>
                  </a:cubicBezTo>
                  <a:cubicBezTo>
                    <a:pt x="831" y="912"/>
                    <a:pt x="924" y="846"/>
                    <a:pt x="960" y="683"/>
                  </a:cubicBezTo>
                  <a:cubicBezTo>
                    <a:pt x="960" y="683"/>
                    <a:pt x="960" y="649"/>
                    <a:pt x="960" y="615"/>
                  </a:cubicBezTo>
                  <a:cubicBezTo>
                    <a:pt x="1010" y="364"/>
                    <a:pt x="742" y="1"/>
                    <a:pt x="4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9"/>
            <p:cNvSpPr/>
            <p:nvPr/>
          </p:nvSpPr>
          <p:spPr>
            <a:xfrm>
              <a:off x="5959200" y="1292900"/>
              <a:ext cx="35700" cy="20625"/>
            </a:xfrm>
            <a:custGeom>
              <a:avLst/>
              <a:gdLst/>
              <a:ahLst/>
              <a:cxnLst/>
              <a:rect l="l" t="t" r="r" b="b"/>
              <a:pathLst>
                <a:path w="1428" h="825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3" y="809"/>
                    <a:pt x="499" y="825"/>
                    <a:pt x="557" y="825"/>
                  </a:cubicBezTo>
                  <a:cubicBezTo>
                    <a:pt x="954" y="825"/>
                    <a:pt x="1427" y="119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9"/>
            <p:cNvSpPr/>
            <p:nvPr/>
          </p:nvSpPr>
          <p:spPr>
            <a:xfrm>
              <a:off x="6019125" y="1183275"/>
              <a:ext cx="32200" cy="22375"/>
            </a:xfrm>
            <a:custGeom>
              <a:avLst/>
              <a:gdLst/>
              <a:ahLst/>
              <a:cxnLst/>
              <a:rect l="l" t="t" r="r" b="b"/>
              <a:pathLst>
                <a:path w="1288" h="895" extrusionOk="0">
                  <a:moveTo>
                    <a:pt x="674" y="1"/>
                  </a:moveTo>
                  <a:cubicBezTo>
                    <a:pt x="222" y="1"/>
                    <a:pt x="0" y="895"/>
                    <a:pt x="497" y="895"/>
                  </a:cubicBezTo>
                  <a:cubicBezTo>
                    <a:pt x="513" y="895"/>
                    <a:pt x="531" y="894"/>
                    <a:pt x="548" y="892"/>
                  </a:cubicBezTo>
                  <a:lnTo>
                    <a:pt x="582" y="892"/>
                  </a:lnTo>
                  <a:cubicBezTo>
                    <a:pt x="952" y="791"/>
                    <a:pt x="1288" y="152"/>
                    <a:pt x="784" y="18"/>
                  </a:cubicBezTo>
                  <a:cubicBezTo>
                    <a:pt x="746" y="6"/>
                    <a:pt x="709" y="1"/>
                    <a:pt x="67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9"/>
            <p:cNvSpPr/>
            <p:nvPr/>
          </p:nvSpPr>
          <p:spPr>
            <a:xfrm>
              <a:off x="6106750" y="908175"/>
              <a:ext cx="26800" cy="24325"/>
            </a:xfrm>
            <a:custGeom>
              <a:avLst/>
              <a:gdLst/>
              <a:ahLst/>
              <a:cxnLst/>
              <a:rect l="l" t="t" r="r" b="b"/>
              <a:pathLst>
                <a:path w="1072" h="973" extrusionOk="0">
                  <a:moveTo>
                    <a:pt x="647" y="1"/>
                  </a:moveTo>
                  <a:cubicBezTo>
                    <a:pt x="604" y="1"/>
                    <a:pt x="557" y="10"/>
                    <a:pt x="505" y="32"/>
                  </a:cubicBezTo>
                  <a:lnTo>
                    <a:pt x="471" y="65"/>
                  </a:lnTo>
                  <a:cubicBezTo>
                    <a:pt x="135" y="234"/>
                    <a:pt x="1" y="973"/>
                    <a:pt x="505" y="973"/>
                  </a:cubicBezTo>
                  <a:cubicBezTo>
                    <a:pt x="1024" y="973"/>
                    <a:pt x="1072" y="1"/>
                    <a:pt x="64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9"/>
            <p:cNvSpPr/>
            <p:nvPr/>
          </p:nvSpPr>
          <p:spPr>
            <a:xfrm>
              <a:off x="6141200" y="966775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741" y="1"/>
                  </a:moveTo>
                  <a:cubicBezTo>
                    <a:pt x="720" y="1"/>
                    <a:pt x="697" y="3"/>
                    <a:pt x="673" y="7"/>
                  </a:cubicBezTo>
                  <a:lnTo>
                    <a:pt x="606" y="7"/>
                  </a:lnTo>
                  <a:cubicBezTo>
                    <a:pt x="270" y="141"/>
                    <a:pt x="1" y="813"/>
                    <a:pt x="471" y="914"/>
                  </a:cubicBezTo>
                  <a:cubicBezTo>
                    <a:pt x="503" y="922"/>
                    <a:pt x="534" y="925"/>
                    <a:pt x="563" y="925"/>
                  </a:cubicBezTo>
                  <a:cubicBezTo>
                    <a:pt x="1040" y="925"/>
                    <a:pt x="1198" y="1"/>
                    <a:pt x="7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9"/>
            <p:cNvSpPr/>
            <p:nvPr/>
          </p:nvSpPr>
          <p:spPr>
            <a:xfrm>
              <a:off x="5929675" y="1524550"/>
              <a:ext cx="25600" cy="20150"/>
            </a:xfrm>
            <a:custGeom>
              <a:avLst/>
              <a:gdLst/>
              <a:ahLst/>
              <a:cxnLst/>
              <a:rect l="l" t="t" r="r" b="b"/>
              <a:pathLst>
                <a:path w="1024" h="806" extrusionOk="0">
                  <a:moveTo>
                    <a:pt x="405" y="1"/>
                  </a:moveTo>
                  <a:cubicBezTo>
                    <a:pt x="186" y="1"/>
                    <a:pt x="1" y="117"/>
                    <a:pt x="60" y="382"/>
                  </a:cubicBezTo>
                  <a:cubicBezTo>
                    <a:pt x="60" y="382"/>
                    <a:pt x="60" y="415"/>
                    <a:pt x="60" y="415"/>
                  </a:cubicBezTo>
                  <a:cubicBezTo>
                    <a:pt x="139" y="634"/>
                    <a:pt x="418" y="805"/>
                    <a:pt x="646" y="805"/>
                  </a:cubicBezTo>
                  <a:cubicBezTo>
                    <a:pt x="805" y="805"/>
                    <a:pt x="940" y="723"/>
                    <a:pt x="967" y="516"/>
                  </a:cubicBezTo>
                  <a:cubicBezTo>
                    <a:pt x="1024" y="194"/>
                    <a:pt x="686" y="1"/>
                    <a:pt x="40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9"/>
            <p:cNvSpPr/>
            <p:nvPr/>
          </p:nvSpPr>
          <p:spPr>
            <a:xfrm>
              <a:off x="6042325" y="1416250"/>
              <a:ext cx="25150" cy="19475"/>
            </a:xfrm>
            <a:custGeom>
              <a:avLst/>
              <a:gdLst/>
              <a:ahLst/>
              <a:cxnLst/>
              <a:rect l="l" t="t" r="r" b="b"/>
              <a:pathLst>
                <a:path w="1006" h="779" extrusionOk="0">
                  <a:moveTo>
                    <a:pt x="364" y="0"/>
                  </a:moveTo>
                  <a:cubicBezTo>
                    <a:pt x="205" y="0"/>
                    <a:pt x="71" y="79"/>
                    <a:pt x="57" y="277"/>
                  </a:cubicBezTo>
                  <a:cubicBezTo>
                    <a:pt x="1" y="596"/>
                    <a:pt x="332" y="779"/>
                    <a:pt x="606" y="779"/>
                  </a:cubicBezTo>
                  <a:cubicBezTo>
                    <a:pt x="824" y="779"/>
                    <a:pt x="1005" y="664"/>
                    <a:pt x="931" y="412"/>
                  </a:cubicBezTo>
                  <a:cubicBezTo>
                    <a:pt x="931" y="378"/>
                    <a:pt x="931" y="345"/>
                    <a:pt x="931" y="345"/>
                  </a:cubicBezTo>
                  <a:cubicBezTo>
                    <a:pt x="853" y="150"/>
                    <a:pt x="584" y="0"/>
                    <a:pt x="36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9"/>
            <p:cNvSpPr/>
            <p:nvPr/>
          </p:nvSpPr>
          <p:spPr>
            <a:xfrm>
              <a:off x="5988750" y="1129600"/>
              <a:ext cx="34500" cy="18725"/>
            </a:xfrm>
            <a:custGeom>
              <a:avLst/>
              <a:gdLst/>
              <a:ahLst/>
              <a:cxnLst/>
              <a:rect l="l" t="t" r="r" b="b"/>
              <a:pathLst>
                <a:path w="1380" h="749" extrusionOk="0">
                  <a:moveTo>
                    <a:pt x="705" y="0"/>
                  </a:moveTo>
                  <a:cubicBezTo>
                    <a:pt x="376" y="0"/>
                    <a:pt x="0" y="266"/>
                    <a:pt x="217" y="619"/>
                  </a:cubicBezTo>
                  <a:cubicBezTo>
                    <a:pt x="286" y="711"/>
                    <a:pt x="390" y="749"/>
                    <a:pt x="503" y="749"/>
                  </a:cubicBezTo>
                  <a:cubicBezTo>
                    <a:pt x="887" y="749"/>
                    <a:pt x="1380" y="315"/>
                    <a:pt x="990" y="81"/>
                  </a:cubicBezTo>
                  <a:lnTo>
                    <a:pt x="923" y="48"/>
                  </a:lnTo>
                  <a:cubicBezTo>
                    <a:pt x="859" y="15"/>
                    <a:pt x="783" y="0"/>
                    <a:pt x="7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9"/>
            <p:cNvSpPr/>
            <p:nvPr/>
          </p:nvSpPr>
          <p:spPr>
            <a:xfrm>
              <a:off x="5980025" y="1363950"/>
              <a:ext cx="35700" cy="20625"/>
            </a:xfrm>
            <a:custGeom>
              <a:avLst/>
              <a:gdLst/>
              <a:ahLst/>
              <a:cxnLst/>
              <a:rect l="l" t="t" r="r" b="b"/>
              <a:pathLst>
                <a:path w="1428" h="825" extrusionOk="0">
                  <a:moveTo>
                    <a:pt x="871" y="1"/>
                  </a:moveTo>
                  <a:cubicBezTo>
                    <a:pt x="474" y="1"/>
                    <a:pt x="1" y="706"/>
                    <a:pt x="499" y="823"/>
                  </a:cubicBezTo>
                  <a:lnTo>
                    <a:pt x="566" y="823"/>
                  </a:lnTo>
                  <a:cubicBezTo>
                    <a:pt x="578" y="824"/>
                    <a:pt x="590" y="825"/>
                    <a:pt x="602" y="825"/>
                  </a:cubicBezTo>
                  <a:cubicBezTo>
                    <a:pt x="967" y="825"/>
                    <a:pt x="1427" y="343"/>
                    <a:pt x="1037" y="50"/>
                  </a:cubicBezTo>
                  <a:cubicBezTo>
                    <a:pt x="985" y="16"/>
                    <a:pt x="929" y="1"/>
                    <a:pt x="8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9"/>
            <p:cNvSpPr/>
            <p:nvPr/>
          </p:nvSpPr>
          <p:spPr>
            <a:xfrm>
              <a:off x="6057550" y="1212050"/>
              <a:ext cx="24650" cy="22775"/>
            </a:xfrm>
            <a:custGeom>
              <a:avLst/>
              <a:gdLst/>
              <a:ahLst/>
              <a:cxnLst/>
              <a:rect l="l" t="t" r="r" b="b"/>
              <a:pathLst>
                <a:path w="986" h="911" extrusionOk="0">
                  <a:moveTo>
                    <a:pt x="471" y="1"/>
                  </a:moveTo>
                  <a:cubicBezTo>
                    <a:pt x="384" y="1"/>
                    <a:pt x="297" y="43"/>
                    <a:pt x="221" y="144"/>
                  </a:cubicBezTo>
                  <a:cubicBezTo>
                    <a:pt x="1" y="438"/>
                    <a:pt x="423" y="911"/>
                    <a:pt x="721" y="911"/>
                  </a:cubicBezTo>
                  <a:cubicBezTo>
                    <a:pt x="831" y="911"/>
                    <a:pt x="924" y="846"/>
                    <a:pt x="961" y="682"/>
                  </a:cubicBezTo>
                  <a:lnTo>
                    <a:pt x="961" y="648"/>
                  </a:lnTo>
                  <a:cubicBezTo>
                    <a:pt x="986" y="371"/>
                    <a:pt x="729" y="1"/>
                    <a:pt x="4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9"/>
            <p:cNvSpPr/>
            <p:nvPr/>
          </p:nvSpPr>
          <p:spPr>
            <a:xfrm>
              <a:off x="6051225" y="1106200"/>
              <a:ext cx="25825" cy="24050"/>
            </a:xfrm>
            <a:custGeom>
              <a:avLst/>
              <a:gdLst/>
              <a:ahLst/>
              <a:cxnLst/>
              <a:rect l="l" t="t" r="r" b="b"/>
              <a:pathLst>
                <a:path w="1033" h="962" extrusionOk="0">
                  <a:moveTo>
                    <a:pt x="365" y="1"/>
                  </a:moveTo>
                  <a:cubicBezTo>
                    <a:pt x="285" y="1"/>
                    <a:pt x="205" y="43"/>
                    <a:pt x="138" y="143"/>
                  </a:cubicBezTo>
                  <a:lnTo>
                    <a:pt x="138" y="211"/>
                  </a:lnTo>
                  <a:cubicBezTo>
                    <a:pt x="1" y="485"/>
                    <a:pt x="178" y="962"/>
                    <a:pt x="485" y="962"/>
                  </a:cubicBezTo>
                  <a:cubicBezTo>
                    <a:pt x="554" y="962"/>
                    <a:pt x="630" y="938"/>
                    <a:pt x="710" y="883"/>
                  </a:cubicBezTo>
                  <a:cubicBezTo>
                    <a:pt x="1032" y="668"/>
                    <a:pt x="688" y="1"/>
                    <a:pt x="3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9"/>
            <p:cNvSpPr/>
            <p:nvPr/>
          </p:nvSpPr>
          <p:spPr>
            <a:xfrm>
              <a:off x="5972850" y="1227225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62" y="1"/>
                  </a:moveTo>
                  <a:cubicBezTo>
                    <a:pt x="479" y="1"/>
                    <a:pt x="0" y="672"/>
                    <a:pt x="484" y="814"/>
                  </a:cubicBezTo>
                  <a:lnTo>
                    <a:pt x="551" y="814"/>
                  </a:lnTo>
                  <a:cubicBezTo>
                    <a:pt x="563" y="815"/>
                    <a:pt x="576" y="816"/>
                    <a:pt x="589" y="816"/>
                  </a:cubicBezTo>
                  <a:cubicBezTo>
                    <a:pt x="956" y="816"/>
                    <a:pt x="1445" y="367"/>
                    <a:pt x="1055" y="75"/>
                  </a:cubicBezTo>
                  <a:cubicBezTo>
                    <a:pt x="998" y="23"/>
                    <a:pt x="932" y="1"/>
                    <a:pt x="8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9"/>
            <p:cNvSpPr/>
            <p:nvPr/>
          </p:nvSpPr>
          <p:spPr>
            <a:xfrm>
              <a:off x="5863475" y="1487625"/>
              <a:ext cx="25275" cy="22800"/>
            </a:xfrm>
            <a:custGeom>
              <a:avLst/>
              <a:gdLst/>
              <a:ahLst/>
              <a:cxnLst/>
              <a:rect l="l" t="t" r="r" b="b"/>
              <a:pathLst>
                <a:path w="1011" h="912" extrusionOk="0">
                  <a:moveTo>
                    <a:pt x="477" y="1"/>
                  </a:moveTo>
                  <a:cubicBezTo>
                    <a:pt x="387" y="1"/>
                    <a:pt x="297" y="43"/>
                    <a:pt x="221" y="145"/>
                  </a:cubicBezTo>
                  <a:cubicBezTo>
                    <a:pt x="0" y="439"/>
                    <a:pt x="423" y="911"/>
                    <a:pt x="720" y="911"/>
                  </a:cubicBezTo>
                  <a:cubicBezTo>
                    <a:pt x="831" y="911"/>
                    <a:pt x="924" y="846"/>
                    <a:pt x="960" y="682"/>
                  </a:cubicBezTo>
                  <a:lnTo>
                    <a:pt x="960" y="615"/>
                  </a:lnTo>
                  <a:cubicBezTo>
                    <a:pt x="1010" y="364"/>
                    <a:pt x="742" y="1"/>
                    <a:pt x="4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9"/>
            <p:cNvSpPr/>
            <p:nvPr/>
          </p:nvSpPr>
          <p:spPr>
            <a:xfrm>
              <a:off x="5955000" y="1189550"/>
              <a:ext cx="35500" cy="20075"/>
            </a:xfrm>
            <a:custGeom>
              <a:avLst/>
              <a:gdLst/>
              <a:ahLst/>
              <a:cxnLst/>
              <a:rect l="l" t="t" r="r" b="b"/>
              <a:pathLst>
                <a:path w="1420" h="803" extrusionOk="0">
                  <a:moveTo>
                    <a:pt x="823" y="0"/>
                  </a:moveTo>
                  <a:cubicBezTo>
                    <a:pt x="459" y="0"/>
                    <a:pt x="0" y="449"/>
                    <a:pt x="357" y="742"/>
                  </a:cubicBezTo>
                  <a:cubicBezTo>
                    <a:pt x="414" y="784"/>
                    <a:pt x="478" y="803"/>
                    <a:pt x="544" y="803"/>
                  </a:cubicBezTo>
                  <a:cubicBezTo>
                    <a:pt x="944" y="803"/>
                    <a:pt x="1419" y="118"/>
                    <a:pt x="929" y="2"/>
                  </a:cubicBezTo>
                  <a:lnTo>
                    <a:pt x="862" y="2"/>
                  </a:lnTo>
                  <a:cubicBezTo>
                    <a:pt x="849" y="1"/>
                    <a:pt x="836" y="0"/>
                    <a:pt x="8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9"/>
            <p:cNvSpPr/>
            <p:nvPr/>
          </p:nvSpPr>
          <p:spPr>
            <a:xfrm>
              <a:off x="6101100" y="1149325"/>
              <a:ext cx="25925" cy="22675"/>
            </a:xfrm>
            <a:custGeom>
              <a:avLst/>
              <a:gdLst/>
              <a:ahLst/>
              <a:cxnLst/>
              <a:rect l="l" t="t" r="r" b="b"/>
              <a:pathLst>
                <a:path w="1037" h="907" extrusionOk="0">
                  <a:moveTo>
                    <a:pt x="301" y="1"/>
                  </a:moveTo>
                  <a:cubicBezTo>
                    <a:pt x="174" y="1"/>
                    <a:pt x="64" y="68"/>
                    <a:pt x="25" y="233"/>
                  </a:cubicBezTo>
                  <a:cubicBezTo>
                    <a:pt x="25" y="267"/>
                    <a:pt x="25" y="267"/>
                    <a:pt x="25" y="300"/>
                  </a:cubicBezTo>
                  <a:cubicBezTo>
                    <a:pt x="1" y="568"/>
                    <a:pt x="276" y="907"/>
                    <a:pt x="532" y="907"/>
                  </a:cubicBezTo>
                  <a:cubicBezTo>
                    <a:pt x="630" y="907"/>
                    <a:pt x="724" y="858"/>
                    <a:pt x="798" y="737"/>
                  </a:cubicBezTo>
                  <a:cubicBezTo>
                    <a:pt x="1037" y="403"/>
                    <a:pt x="614" y="1"/>
                    <a:pt x="30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9"/>
            <p:cNvSpPr/>
            <p:nvPr/>
          </p:nvSpPr>
          <p:spPr>
            <a:xfrm>
              <a:off x="5999975" y="1062525"/>
              <a:ext cx="25825" cy="24050"/>
            </a:xfrm>
            <a:custGeom>
              <a:avLst/>
              <a:gdLst/>
              <a:ahLst/>
              <a:cxnLst/>
              <a:rect l="l" t="t" r="r" b="b"/>
              <a:pathLst>
                <a:path w="1033" h="962" extrusionOk="0">
                  <a:moveTo>
                    <a:pt x="382" y="0"/>
                  </a:moveTo>
                  <a:cubicBezTo>
                    <a:pt x="306" y="0"/>
                    <a:pt x="232" y="42"/>
                    <a:pt x="172" y="143"/>
                  </a:cubicBezTo>
                  <a:lnTo>
                    <a:pt x="138" y="210"/>
                  </a:lnTo>
                  <a:cubicBezTo>
                    <a:pt x="1" y="485"/>
                    <a:pt x="200" y="961"/>
                    <a:pt x="498" y="961"/>
                  </a:cubicBezTo>
                  <a:cubicBezTo>
                    <a:pt x="564" y="961"/>
                    <a:pt x="636" y="937"/>
                    <a:pt x="709" y="882"/>
                  </a:cubicBezTo>
                  <a:cubicBezTo>
                    <a:pt x="1032" y="667"/>
                    <a:pt x="688" y="0"/>
                    <a:pt x="3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9"/>
            <p:cNvSpPr/>
            <p:nvPr/>
          </p:nvSpPr>
          <p:spPr>
            <a:xfrm>
              <a:off x="6009625" y="1138300"/>
              <a:ext cx="35475" cy="20075"/>
            </a:xfrm>
            <a:custGeom>
              <a:avLst/>
              <a:gdLst/>
              <a:ahLst/>
              <a:cxnLst/>
              <a:rect l="l" t="t" r="r" b="b"/>
              <a:pathLst>
                <a:path w="1419" h="803" extrusionOk="0">
                  <a:moveTo>
                    <a:pt x="825" y="0"/>
                  </a:moveTo>
                  <a:cubicBezTo>
                    <a:pt x="460" y="0"/>
                    <a:pt x="0" y="481"/>
                    <a:pt x="391" y="741"/>
                  </a:cubicBezTo>
                  <a:cubicBezTo>
                    <a:pt x="448" y="784"/>
                    <a:pt x="511" y="803"/>
                    <a:pt x="575" y="803"/>
                  </a:cubicBezTo>
                  <a:cubicBezTo>
                    <a:pt x="968" y="803"/>
                    <a:pt x="1419" y="117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9"/>
            <p:cNvSpPr/>
            <p:nvPr/>
          </p:nvSpPr>
          <p:spPr>
            <a:xfrm>
              <a:off x="5945975" y="1371625"/>
              <a:ext cx="32250" cy="22250"/>
            </a:xfrm>
            <a:custGeom>
              <a:avLst/>
              <a:gdLst/>
              <a:ahLst/>
              <a:cxnLst/>
              <a:rect l="l" t="t" r="r" b="b"/>
              <a:pathLst>
                <a:path w="1290" h="890" extrusionOk="0">
                  <a:moveTo>
                    <a:pt x="732" y="1"/>
                  </a:moveTo>
                  <a:cubicBezTo>
                    <a:pt x="290" y="1"/>
                    <a:pt x="0" y="889"/>
                    <a:pt x="498" y="889"/>
                  </a:cubicBezTo>
                  <a:cubicBezTo>
                    <a:pt x="515" y="889"/>
                    <a:pt x="532" y="888"/>
                    <a:pt x="550" y="886"/>
                  </a:cubicBezTo>
                  <a:lnTo>
                    <a:pt x="618" y="886"/>
                  </a:lnTo>
                  <a:cubicBezTo>
                    <a:pt x="987" y="819"/>
                    <a:pt x="1290" y="147"/>
                    <a:pt x="819" y="12"/>
                  </a:cubicBezTo>
                  <a:cubicBezTo>
                    <a:pt x="790" y="4"/>
                    <a:pt x="760" y="1"/>
                    <a:pt x="7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9"/>
            <p:cNvSpPr/>
            <p:nvPr/>
          </p:nvSpPr>
          <p:spPr>
            <a:xfrm>
              <a:off x="6001725" y="1231850"/>
              <a:ext cx="26825" cy="24150"/>
            </a:xfrm>
            <a:custGeom>
              <a:avLst/>
              <a:gdLst/>
              <a:ahLst/>
              <a:cxnLst/>
              <a:rect l="l" t="t" r="r" b="b"/>
              <a:pathLst>
                <a:path w="1073" h="966" extrusionOk="0">
                  <a:moveTo>
                    <a:pt x="633" y="0"/>
                  </a:moveTo>
                  <a:cubicBezTo>
                    <a:pt x="594" y="0"/>
                    <a:pt x="551" y="8"/>
                    <a:pt x="505" y="24"/>
                  </a:cubicBezTo>
                  <a:cubicBezTo>
                    <a:pt x="505" y="58"/>
                    <a:pt x="471" y="58"/>
                    <a:pt x="471" y="58"/>
                  </a:cubicBezTo>
                  <a:cubicBezTo>
                    <a:pt x="135" y="259"/>
                    <a:pt x="1" y="965"/>
                    <a:pt x="505" y="965"/>
                  </a:cubicBezTo>
                  <a:cubicBezTo>
                    <a:pt x="1030" y="965"/>
                    <a:pt x="1073" y="0"/>
                    <a:pt x="6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9"/>
            <p:cNvSpPr/>
            <p:nvPr/>
          </p:nvSpPr>
          <p:spPr>
            <a:xfrm>
              <a:off x="6025400" y="1452675"/>
              <a:ext cx="24250" cy="22425"/>
            </a:xfrm>
            <a:custGeom>
              <a:avLst/>
              <a:gdLst/>
              <a:ahLst/>
              <a:cxnLst/>
              <a:rect l="l" t="t" r="r" b="b"/>
              <a:pathLst>
                <a:path w="970" h="897" extrusionOk="0">
                  <a:moveTo>
                    <a:pt x="455" y="1"/>
                  </a:moveTo>
                  <a:cubicBezTo>
                    <a:pt x="348" y="1"/>
                    <a:pt x="244" y="57"/>
                    <a:pt x="163" y="198"/>
                  </a:cubicBezTo>
                  <a:cubicBezTo>
                    <a:pt x="0" y="523"/>
                    <a:pt x="416" y="897"/>
                    <a:pt x="710" y="897"/>
                  </a:cubicBezTo>
                  <a:cubicBezTo>
                    <a:pt x="841" y="897"/>
                    <a:pt x="949" y="822"/>
                    <a:pt x="970" y="635"/>
                  </a:cubicBezTo>
                  <a:cubicBezTo>
                    <a:pt x="970" y="635"/>
                    <a:pt x="970" y="602"/>
                    <a:pt x="970" y="568"/>
                  </a:cubicBezTo>
                  <a:cubicBezTo>
                    <a:pt x="970" y="309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9"/>
            <p:cNvSpPr/>
            <p:nvPr/>
          </p:nvSpPr>
          <p:spPr>
            <a:xfrm>
              <a:off x="5954200" y="1247200"/>
              <a:ext cx="25725" cy="21900"/>
            </a:xfrm>
            <a:custGeom>
              <a:avLst/>
              <a:gdLst/>
              <a:ahLst/>
              <a:cxnLst/>
              <a:rect l="l" t="t" r="r" b="b"/>
              <a:pathLst>
                <a:path w="1029" h="876" extrusionOk="0">
                  <a:moveTo>
                    <a:pt x="471" y="0"/>
                  </a:moveTo>
                  <a:cubicBezTo>
                    <a:pt x="361" y="0"/>
                    <a:pt x="258" y="53"/>
                    <a:pt x="188" y="183"/>
                  </a:cubicBezTo>
                  <a:cubicBezTo>
                    <a:pt x="0" y="488"/>
                    <a:pt x="451" y="875"/>
                    <a:pt x="764" y="875"/>
                  </a:cubicBezTo>
                  <a:cubicBezTo>
                    <a:pt x="899" y="875"/>
                    <a:pt x="1008" y="803"/>
                    <a:pt x="1028" y="620"/>
                  </a:cubicBezTo>
                  <a:cubicBezTo>
                    <a:pt x="1028" y="587"/>
                    <a:pt x="1028" y="553"/>
                    <a:pt x="1028" y="553"/>
                  </a:cubicBezTo>
                  <a:cubicBezTo>
                    <a:pt x="1028" y="293"/>
                    <a:pt x="730" y="0"/>
                    <a:pt x="47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9"/>
            <p:cNvSpPr/>
            <p:nvPr/>
          </p:nvSpPr>
          <p:spPr>
            <a:xfrm>
              <a:off x="6182375" y="1086825"/>
              <a:ext cx="29725" cy="22550"/>
            </a:xfrm>
            <a:custGeom>
              <a:avLst/>
              <a:gdLst/>
              <a:ahLst/>
              <a:cxnLst/>
              <a:rect l="l" t="t" r="r" b="b"/>
              <a:pathLst>
                <a:path w="1189" h="902" extrusionOk="0">
                  <a:moveTo>
                    <a:pt x="759" y="0"/>
                  </a:moveTo>
                  <a:cubicBezTo>
                    <a:pt x="733" y="0"/>
                    <a:pt x="704" y="4"/>
                    <a:pt x="673" y="11"/>
                  </a:cubicBezTo>
                  <a:lnTo>
                    <a:pt x="606" y="11"/>
                  </a:lnTo>
                  <a:cubicBezTo>
                    <a:pt x="236" y="112"/>
                    <a:pt x="1" y="784"/>
                    <a:pt x="471" y="885"/>
                  </a:cubicBezTo>
                  <a:cubicBezTo>
                    <a:pt x="509" y="896"/>
                    <a:pt x="546" y="901"/>
                    <a:pt x="581" y="901"/>
                  </a:cubicBezTo>
                  <a:cubicBezTo>
                    <a:pt x="1038" y="901"/>
                    <a:pt x="1188" y="0"/>
                    <a:pt x="7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9"/>
            <p:cNvSpPr/>
            <p:nvPr/>
          </p:nvSpPr>
          <p:spPr>
            <a:xfrm>
              <a:off x="5849000" y="15123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413" y="0"/>
                  </a:moveTo>
                  <a:cubicBezTo>
                    <a:pt x="191" y="0"/>
                    <a:pt x="1" y="115"/>
                    <a:pt x="60" y="368"/>
                  </a:cubicBezTo>
                  <a:cubicBezTo>
                    <a:pt x="60" y="401"/>
                    <a:pt x="60" y="401"/>
                    <a:pt x="60" y="435"/>
                  </a:cubicBezTo>
                  <a:cubicBezTo>
                    <a:pt x="139" y="631"/>
                    <a:pt x="413" y="793"/>
                    <a:pt x="640" y="793"/>
                  </a:cubicBezTo>
                  <a:cubicBezTo>
                    <a:pt x="802" y="793"/>
                    <a:pt x="940" y="711"/>
                    <a:pt x="968" y="502"/>
                  </a:cubicBezTo>
                  <a:cubicBezTo>
                    <a:pt x="1024" y="183"/>
                    <a:pt x="693" y="0"/>
                    <a:pt x="4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9"/>
            <p:cNvSpPr/>
            <p:nvPr/>
          </p:nvSpPr>
          <p:spPr>
            <a:xfrm>
              <a:off x="6103575" y="1133150"/>
              <a:ext cx="29250" cy="23125"/>
            </a:xfrm>
            <a:custGeom>
              <a:avLst/>
              <a:gdLst/>
              <a:ahLst/>
              <a:cxnLst/>
              <a:rect l="l" t="t" r="r" b="b"/>
              <a:pathLst>
                <a:path w="1170" h="925" extrusionOk="0">
                  <a:moveTo>
                    <a:pt x="629" y="0"/>
                  </a:moveTo>
                  <a:cubicBezTo>
                    <a:pt x="145" y="0"/>
                    <a:pt x="1" y="925"/>
                    <a:pt x="443" y="925"/>
                  </a:cubicBezTo>
                  <a:cubicBezTo>
                    <a:pt x="470" y="925"/>
                    <a:pt x="499" y="921"/>
                    <a:pt x="531" y="914"/>
                  </a:cubicBezTo>
                  <a:lnTo>
                    <a:pt x="598" y="880"/>
                  </a:lnTo>
                  <a:cubicBezTo>
                    <a:pt x="934" y="779"/>
                    <a:pt x="1170" y="74"/>
                    <a:pt x="699" y="6"/>
                  </a:cubicBezTo>
                  <a:cubicBezTo>
                    <a:pt x="675" y="2"/>
                    <a:pt x="652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9"/>
            <p:cNvSpPr/>
            <p:nvPr/>
          </p:nvSpPr>
          <p:spPr>
            <a:xfrm>
              <a:off x="6130200" y="1175100"/>
              <a:ext cx="26000" cy="19775"/>
            </a:xfrm>
            <a:custGeom>
              <a:avLst/>
              <a:gdLst/>
              <a:ahLst/>
              <a:cxnLst/>
              <a:rect l="l" t="t" r="r" b="b"/>
              <a:pathLst>
                <a:path w="1040" h="791" extrusionOk="0">
                  <a:moveTo>
                    <a:pt x="372" y="1"/>
                  </a:moveTo>
                  <a:cubicBezTo>
                    <a:pt x="207" y="1"/>
                    <a:pt x="66" y="80"/>
                    <a:pt x="38" y="278"/>
                  </a:cubicBezTo>
                  <a:cubicBezTo>
                    <a:pt x="1" y="610"/>
                    <a:pt x="329" y="790"/>
                    <a:pt x="610" y="790"/>
                  </a:cubicBezTo>
                  <a:cubicBezTo>
                    <a:pt x="841" y="790"/>
                    <a:pt x="1039" y="669"/>
                    <a:pt x="979" y="412"/>
                  </a:cubicBezTo>
                  <a:cubicBezTo>
                    <a:pt x="979" y="379"/>
                    <a:pt x="979" y="379"/>
                    <a:pt x="945" y="345"/>
                  </a:cubicBezTo>
                  <a:cubicBezTo>
                    <a:pt x="867" y="150"/>
                    <a:pt x="598" y="1"/>
                    <a:pt x="3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9"/>
            <p:cNvSpPr/>
            <p:nvPr/>
          </p:nvSpPr>
          <p:spPr>
            <a:xfrm>
              <a:off x="6194550" y="900025"/>
              <a:ext cx="25125" cy="23000"/>
            </a:xfrm>
            <a:custGeom>
              <a:avLst/>
              <a:gdLst/>
              <a:ahLst/>
              <a:cxnLst/>
              <a:rect l="l" t="t" r="r" b="b"/>
              <a:pathLst>
                <a:path w="1005" h="920" extrusionOk="0">
                  <a:moveTo>
                    <a:pt x="282" y="0"/>
                  </a:moveTo>
                  <a:cubicBezTo>
                    <a:pt x="176" y="0"/>
                    <a:pt x="87" y="64"/>
                    <a:pt x="51" y="223"/>
                  </a:cubicBezTo>
                  <a:cubicBezTo>
                    <a:pt x="18" y="223"/>
                    <a:pt x="18" y="257"/>
                    <a:pt x="51" y="257"/>
                  </a:cubicBezTo>
                  <a:cubicBezTo>
                    <a:pt x="0" y="539"/>
                    <a:pt x="262" y="919"/>
                    <a:pt x="523" y="919"/>
                  </a:cubicBezTo>
                  <a:cubicBezTo>
                    <a:pt x="604" y="919"/>
                    <a:pt x="685" y="882"/>
                    <a:pt x="757" y="795"/>
                  </a:cubicBezTo>
                  <a:cubicBezTo>
                    <a:pt x="1005" y="498"/>
                    <a:pt x="578" y="0"/>
                    <a:pt x="2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9"/>
            <p:cNvSpPr/>
            <p:nvPr/>
          </p:nvSpPr>
          <p:spPr>
            <a:xfrm>
              <a:off x="6000400" y="1283325"/>
              <a:ext cx="24675" cy="22575"/>
            </a:xfrm>
            <a:custGeom>
              <a:avLst/>
              <a:gdLst/>
              <a:ahLst/>
              <a:cxnLst/>
              <a:rect l="l" t="t" r="r" b="b"/>
              <a:pathLst>
                <a:path w="987" h="903" extrusionOk="0">
                  <a:moveTo>
                    <a:pt x="467" y="1"/>
                  </a:moveTo>
                  <a:cubicBezTo>
                    <a:pt x="379" y="1"/>
                    <a:pt x="292" y="44"/>
                    <a:pt x="222" y="150"/>
                  </a:cubicBezTo>
                  <a:cubicBezTo>
                    <a:pt x="1" y="445"/>
                    <a:pt x="445" y="902"/>
                    <a:pt x="739" y="902"/>
                  </a:cubicBezTo>
                  <a:cubicBezTo>
                    <a:pt x="847" y="902"/>
                    <a:pt x="934" y="841"/>
                    <a:pt x="961" y="688"/>
                  </a:cubicBezTo>
                  <a:cubicBezTo>
                    <a:pt x="961" y="654"/>
                    <a:pt x="961" y="654"/>
                    <a:pt x="961" y="620"/>
                  </a:cubicBezTo>
                  <a:cubicBezTo>
                    <a:pt x="986" y="347"/>
                    <a:pt x="718" y="1"/>
                    <a:pt x="4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9"/>
            <p:cNvSpPr/>
            <p:nvPr/>
          </p:nvSpPr>
          <p:spPr>
            <a:xfrm>
              <a:off x="5997025" y="1476900"/>
              <a:ext cx="35675" cy="20625"/>
            </a:xfrm>
            <a:custGeom>
              <a:avLst/>
              <a:gdLst/>
              <a:ahLst/>
              <a:cxnLst/>
              <a:rect l="l" t="t" r="r" b="b"/>
              <a:pathLst>
                <a:path w="1427" h="825" extrusionOk="0">
                  <a:moveTo>
                    <a:pt x="827" y="1"/>
                  </a:moveTo>
                  <a:cubicBezTo>
                    <a:pt x="462" y="1"/>
                    <a:pt x="0" y="515"/>
                    <a:pt x="424" y="775"/>
                  </a:cubicBezTo>
                  <a:cubicBezTo>
                    <a:pt x="476" y="810"/>
                    <a:pt x="532" y="825"/>
                    <a:pt x="589" y="825"/>
                  </a:cubicBezTo>
                  <a:cubicBezTo>
                    <a:pt x="979" y="825"/>
                    <a:pt x="1427" y="120"/>
                    <a:pt x="928" y="2"/>
                  </a:cubicBezTo>
                  <a:lnTo>
                    <a:pt x="861" y="2"/>
                  </a:lnTo>
                  <a:cubicBezTo>
                    <a:pt x="850" y="1"/>
                    <a:pt x="839" y="1"/>
                    <a:pt x="82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9"/>
            <p:cNvSpPr/>
            <p:nvPr/>
          </p:nvSpPr>
          <p:spPr>
            <a:xfrm>
              <a:off x="6052850" y="1148975"/>
              <a:ext cx="26325" cy="24600"/>
            </a:xfrm>
            <a:custGeom>
              <a:avLst/>
              <a:gdLst/>
              <a:ahLst/>
              <a:cxnLst/>
              <a:rect l="l" t="t" r="r" b="b"/>
              <a:pathLst>
                <a:path w="1053" h="984" extrusionOk="0">
                  <a:moveTo>
                    <a:pt x="392" y="1"/>
                  </a:moveTo>
                  <a:cubicBezTo>
                    <a:pt x="313" y="1"/>
                    <a:pt x="236" y="44"/>
                    <a:pt x="174" y="146"/>
                  </a:cubicBezTo>
                  <a:cubicBezTo>
                    <a:pt x="174" y="146"/>
                    <a:pt x="174" y="180"/>
                    <a:pt x="140" y="214"/>
                  </a:cubicBezTo>
                  <a:cubicBezTo>
                    <a:pt x="0" y="494"/>
                    <a:pt x="187" y="984"/>
                    <a:pt x="487" y="984"/>
                  </a:cubicBezTo>
                  <a:cubicBezTo>
                    <a:pt x="546" y="984"/>
                    <a:pt x="611" y="964"/>
                    <a:pt x="678" y="919"/>
                  </a:cubicBezTo>
                  <a:cubicBezTo>
                    <a:pt x="1053" y="652"/>
                    <a:pt x="703" y="1"/>
                    <a:pt x="3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9"/>
            <p:cNvSpPr/>
            <p:nvPr/>
          </p:nvSpPr>
          <p:spPr>
            <a:xfrm>
              <a:off x="6066800" y="928050"/>
              <a:ext cx="25275" cy="22800"/>
            </a:xfrm>
            <a:custGeom>
              <a:avLst/>
              <a:gdLst/>
              <a:ahLst/>
              <a:cxnLst/>
              <a:rect l="l" t="t" r="r" b="b"/>
              <a:pathLst>
                <a:path w="1011" h="912" extrusionOk="0">
                  <a:moveTo>
                    <a:pt x="461" y="1"/>
                  </a:moveTo>
                  <a:cubicBezTo>
                    <a:pt x="373" y="1"/>
                    <a:pt x="289" y="43"/>
                    <a:pt x="221" y="144"/>
                  </a:cubicBezTo>
                  <a:cubicBezTo>
                    <a:pt x="0" y="438"/>
                    <a:pt x="423" y="911"/>
                    <a:pt x="720" y="911"/>
                  </a:cubicBezTo>
                  <a:cubicBezTo>
                    <a:pt x="831" y="911"/>
                    <a:pt x="924" y="846"/>
                    <a:pt x="960" y="682"/>
                  </a:cubicBezTo>
                  <a:cubicBezTo>
                    <a:pt x="960" y="682"/>
                    <a:pt x="960" y="648"/>
                    <a:pt x="960" y="648"/>
                  </a:cubicBezTo>
                  <a:cubicBezTo>
                    <a:pt x="1011" y="372"/>
                    <a:pt x="722" y="1"/>
                    <a:pt x="4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9"/>
            <p:cNvSpPr/>
            <p:nvPr/>
          </p:nvSpPr>
          <p:spPr>
            <a:xfrm>
              <a:off x="6090275" y="1045875"/>
              <a:ext cx="35500" cy="20925"/>
            </a:xfrm>
            <a:custGeom>
              <a:avLst/>
              <a:gdLst/>
              <a:ahLst/>
              <a:cxnLst/>
              <a:rect l="l" t="t" r="r" b="b"/>
              <a:pathLst>
                <a:path w="1420" h="837" extrusionOk="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8" y="818"/>
                    <a:pt x="511" y="836"/>
                    <a:pt x="575" y="836"/>
                  </a:cubicBezTo>
                  <a:cubicBezTo>
                    <a:pt x="968" y="836"/>
                    <a:pt x="1420" y="146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9"/>
            <p:cNvSpPr/>
            <p:nvPr/>
          </p:nvSpPr>
          <p:spPr>
            <a:xfrm>
              <a:off x="6003650" y="1100600"/>
              <a:ext cx="25925" cy="22300"/>
            </a:xfrm>
            <a:custGeom>
              <a:avLst/>
              <a:gdLst/>
              <a:ahLst/>
              <a:cxnLst/>
              <a:rect l="l" t="t" r="r" b="b"/>
              <a:pathLst>
                <a:path w="1037" h="892" extrusionOk="0">
                  <a:moveTo>
                    <a:pt x="301" y="1"/>
                  </a:moveTo>
                  <a:cubicBezTo>
                    <a:pt x="173" y="1"/>
                    <a:pt x="64" y="67"/>
                    <a:pt x="25" y="233"/>
                  </a:cubicBezTo>
                  <a:cubicBezTo>
                    <a:pt x="25" y="233"/>
                    <a:pt x="25" y="267"/>
                    <a:pt x="25" y="300"/>
                  </a:cubicBezTo>
                  <a:cubicBezTo>
                    <a:pt x="0" y="569"/>
                    <a:pt x="278" y="892"/>
                    <a:pt x="535" y="892"/>
                  </a:cubicBezTo>
                  <a:cubicBezTo>
                    <a:pt x="631" y="892"/>
                    <a:pt x="725" y="847"/>
                    <a:pt x="798" y="737"/>
                  </a:cubicBezTo>
                  <a:cubicBezTo>
                    <a:pt x="1036" y="403"/>
                    <a:pt x="614" y="1"/>
                    <a:pt x="30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9"/>
            <p:cNvSpPr/>
            <p:nvPr/>
          </p:nvSpPr>
          <p:spPr>
            <a:xfrm>
              <a:off x="5958375" y="984650"/>
              <a:ext cx="25050" cy="24525"/>
            </a:xfrm>
            <a:custGeom>
              <a:avLst/>
              <a:gdLst/>
              <a:ahLst/>
              <a:cxnLst/>
              <a:rect l="l" t="t" r="r" b="b"/>
              <a:pathLst>
                <a:path w="1002" h="981" extrusionOk="0">
                  <a:moveTo>
                    <a:pt x="515" y="0"/>
                  </a:moveTo>
                  <a:cubicBezTo>
                    <a:pt x="455" y="0"/>
                    <a:pt x="390" y="20"/>
                    <a:pt x="323" y="65"/>
                  </a:cubicBezTo>
                  <a:cubicBezTo>
                    <a:pt x="0" y="307"/>
                    <a:pt x="324" y="980"/>
                    <a:pt x="638" y="980"/>
                  </a:cubicBezTo>
                  <a:cubicBezTo>
                    <a:pt x="716" y="980"/>
                    <a:pt x="794" y="938"/>
                    <a:pt x="861" y="838"/>
                  </a:cubicBezTo>
                  <a:cubicBezTo>
                    <a:pt x="861" y="838"/>
                    <a:pt x="861" y="804"/>
                    <a:pt x="861" y="771"/>
                  </a:cubicBezTo>
                  <a:cubicBezTo>
                    <a:pt x="1001" y="491"/>
                    <a:pt x="814" y="0"/>
                    <a:pt x="51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9"/>
            <p:cNvSpPr/>
            <p:nvPr/>
          </p:nvSpPr>
          <p:spPr>
            <a:xfrm>
              <a:off x="6106275" y="1356750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5" y="1"/>
                  </a:moveTo>
                  <a:cubicBezTo>
                    <a:pt x="488" y="1"/>
                    <a:pt x="0" y="450"/>
                    <a:pt x="390" y="742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4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9"/>
            <p:cNvSpPr/>
            <p:nvPr/>
          </p:nvSpPr>
          <p:spPr>
            <a:xfrm>
              <a:off x="6116275" y="1055350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3" y="0"/>
                  </a:moveTo>
                  <a:cubicBezTo>
                    <a:pt x="459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5"/>
                    <a:pt x="597" y="835"/>
                  </a:cubicBezTo>
                  <a:cubicBezTo>
                    <a:pt x="962" y="835"/>
                    <a:pt x="1422" y="353"/>
                    <a:pt x="1031" y="60"/>
                  </a:cubicBezTo>
                  <a:cubicBezTo>
                    <a:pt x="976" y="19"/>
                    <a:pt x="915" y="0"/>
                    <a:pt x="85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9"/>
            <p:cNvSpPr/>
            <p:nvPr/>
          </p:nvSpPr>
          <p:spPr>
            <a:xfrm>
              <a:off x="6102550" y="1253375"/>
              <a:ext cx="32125" cy="22375"/>
            </a:xfrm>
            <a:custGeom>
              <a:avLst/>
              <a:gdLst/>
              <a:ahLst/>
              <a:cxnLst/>
              <a:rect l="l" t="t" r="r" b="b"/>
              <a:pathLst>
                <a:path w="1285" h="895" extrusionOk="0">
                  <a:moveTo>
                    <a:pt x="791" y="0"/>
                  </a:moveTo>
                  <a:cubicBezTo>
                    <a:pt x="775" y="0"/>
                    <a:pt x="758" y="1"/>
                    <a:pt x="740" y="3"/>
                  </a:cubicBezTo>
                  <a:lnTo>
                    <a:pt x="673" y="3"/>
                  </a:lnTo>
                  <a:cubicBezTo>
                    <a:pt x="337" y="104"/>
                    <a:pt x="1" y="743"/>
                    <a:pt x="505" y="877"/>
                  </a:cubicBezTo>
                  <a:cubicBezTo>
                    <a:pt x="538" y="889"/>
                    <a:pt x="571" y="895"/>
                    <a:pt x="603" y="895"/>
                  </a:cubicBezTo>
                  <a:cubicBezTo>
                    <a:pt x="1010" y="895"/>
                    <a:pt x="1285" y="0"/>
                    <a:pt x="79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9"/>
            <p:cNvSpPr/>
            <p:nvPr/>
          </p:nvSpPr>
          <p:spPr>
            <a:xfrm>
              <a:off x="6038675" y="1485350"/>
              <a:ext cx="26100" cy="23500"/>
            </a:xfrm>
            <a:custGeom>
              <a:avLst/>
              <a:gdLst/>
              <a:ahLst/>
              <a:cxnLst/>
              <a:rect l="l" t="t" r="r" b="b"/>
              <a:pathLst>
                <a:path w="1044" h="940" extrusionOk="0">
                  <a:moveTo>
                    <a:pt x="539" y="0"/>
                  </a:moveTo>
                  <a:cubicBezTo>
                    <a:pt x="21" y="0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908"/>
                  </a:lnTo>
                  <a:cubicBezTo>
                    <a:pt x="909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9"/>
            <p:cNvSpPr/>
            <p:nvPr/>
          </p:nvSpPr>
          <p:spPr>
            <a:xfrm>
              <a:off x="5950050" y="1322325"/>
              <a:ext cx="25425" cy="22375"/>
            </a:xfrm>
            <a:custGeom>
              <a:avLst/>
              <a:gdLst/>
              <a:ahLst/>
              <a:cxnLst/>
              <a:rect l="l" t="t" r="r" b="b"/>
              <a:pathLst>
                <a:path w="1017" h="895" extrusionOk="0">
                  <a:moveTo>
                    <a:pt x="485" y="0"/>
                  </a:moveTo>
                  <a:cubicBezTo>
                    <a:pt x="388" y="0"/>
                    <a:pt x="293" y="49"/>
                    <a:pt x="219" y="169"/>
                  </a:cubicBezTo>
                  <a:cubicBezTo>
                    <a:pt x="0" y="461"/>
                    <a:pt x="451" y="894"/>
                    <a:pt x="754" y="894"/>
                  </a:cubicBezTo>
                  <a:cubicBezTo>
                    <a:pt x="870" y="894"/>
                    <a:pt x="965" y="831"/>
                    <a:pt x="992" y="674"/>
                  </a:cubicBezTo>
                  <a:cubicBezTo>
                    <a:pt x="992" y="640"/>
                    <a:pt x="992" y="606"/>
                    <a:pt x="992" y="606"/>
                  </a:cubicBezTo>
                  <a:cubicBezTo>
                    <a:pt x="1017" y="338"/>
                    <a:pt x="741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9"/>
            <p:cNvSpPr/>
            <p:nvPr/>
          </p:nvSpPr>
          <p:spPr>
            <a:xfrm>
              <a:off x="6033650" y="1434275"/>
              <a:ext cx="25425" cy="22050"/>
            </a:xfrm>
            <a:custGeom>
              <a:avLst/>
              <a:gdLst/>
              <a:ahLst/>
              <a:cxnLst/>
              <a:rect l="l" t="t" r="r" b="b"/>
              <a:pathLst>
                <a:path w="1017" h="882" extrusionOk="0">
                  <a:moveTo>
                    <a:pt x="274" y="1"/>
                  </a:moveTo>
                  <a:cubicBezTo>
                    <a:pt x="136" y="1"/>
                    <a:pt x="22" y="75"/>
                    <a:pt x="1" y="262"/>
                  </a:cubicBezTo>
                  <a:cubicBezTo>
                    <a:pt x="1" y="296"/>
                    <a:pt x="1" y="296"/>
                    <a:pt x="1" y="329"/>
                  </a:cubicBezTo>
                  <a:cubicBezTo>
                    <a:pt x="1" y="589"/>
                    <a:pt x="283" y="882"/>
                    <a:pt x="532" y="882"/>
                  </a:cubicBezTo>
                  <a:cubicBezTo>
                    <a:pt x="638" y="882"/>
                    <a:pt x="738" y="829"/>
                    <a:pt x="808" y="699"/>
                  </a:cubicBezTo>
                  <a:cubicBezTo>
                    <a:pt x="1017" y="374"/>
                    <a:pt x="584" y="1"/>
                    <a:pt x="27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9"/>
            <p:cNvSpPr/>
            <p:nvPr/>
          </p:nvSpPr>
          <p:spPr>
            <a:xfrm>
              <a:off x="5882900" y="1425425"/>
              <a:ext cx="30625" cy="22425"/>
            </a:xfrm>
            <a:custGeom>
              <a:avLst/>
              <a:gdLst/>
              <a:ahLst/>
              <a:cxnLst/>
              <a:rect l="l" t="t" r="r" b="b"/>
              <a:pathLst>
                <a:path w="1225" h="897" extrusionOk="0">
                  <a:moveTo>
                    <a:pt x="629" y="0"/>
                  </a:moveTo>
                  <a:cubicBezTo>
                    <a:pt x="159" y="0"/>
                    <a:pt x="0" y="896"/>
                    <a:pt x="459" y="896"/>
                  </a:cubicBezTo>
                  <a:cubicBezTo>
                    <a:pt x="488" y="896"/>
                    <a:pt x="519" y="893"/>
                    <a:pt x="553" y="885"/>
                  </a:cubicBezTo>
                  <a:lnTo>
                    <a:pt x="586" y="885"/>
                  </a:lnTo>
                  <a:cubicBezTo>
                    <a:pt x="956" y="784"/>
                    <a:pt x="1225" y="112"/>
                    <a:pt x="721" y="11"/>
                  </a:cubicBezTo>
                  <a:cubicBezTo>
                    <a:pt x="689" y="4"/>
                    <a:pt x="658" y="0"/>
                    <a:pt x="62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9"/>
            <p:cNvSpPr/>
            <p:nvPr/>
          </p:nvSpPr>
          <p:spPr>
            <a:xfrm>
              <a:off x="6040650" y="10067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99" y="1"/>
                  </a:moveTo>
                  <a:cubicBezTo>
                    <a:pt x="239" y="1"/>
                    <a:pt x="99" y="83"/>
                    <a:pt x="57" y="292"/>
                  </a:cubicBezTo>
                  <a:cubicBezTo>
                    <a:pt x="1" y="611"/>
                    <a:pt x="332" y="794"/>
                    <a:pt x="612" y="794"/>
                  </a:cubicBezTo>
                  <a:cubicBezTo>
                    <a:pt x="834" y="794"/>
                    <a:pt x="1024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6" y="163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9"/>
            <p:cNvSpPr/>
            <p:nvPr/>
          </p:nvSpPr>
          <p:spPr>
            <a:xfrm>
              <a:off x="6082650" y="1417275"/>
              <a:ext cx="25525" cy="19400"/>
            </a:xfrm>
            <a:custGeom>
              <a:avLst/>
              <a:gdLst/>
              <a:ahLst/>
              <a:cxnLst/>
              <a:rect l="l" t="t" r="r" b="b"/>
              <a:pathLst>
                <a:path w="1021" h="776" extrusionOk="0">
                  <a:moveTo>
                    <a:pt x="411" y="1"/>
                  </a:moveTo>
                  <a:cubicBezTo>
                    <a:pt x="187" y="1"/>
                    <a:pt x="1" y="115"/>
                    <a:pt x="91" y="371"/>
                  </a:cubicBezTo>
                  <a:cubicBezTo>
                    <a:pt x="57" y="404"/>
                    <a:pt x="57" y="404"/>
                    <a:pt x="91" y="438"/>
                  </a:cubicBezTo>
                  <a:cubicBezTo>
                    <a:pt x="167" y="629"/>
                    <a:pt x="427" y="776"/>
                    <a:pt x="644" y="776"/>
                  </a:cubicBezTo>
                  <a:cubicBezTo>
                    <a:pt x="810" y="776"/>
                    <a:pt x="950" y="690"/>
                    <a:pt x="965" y="472"/>
                  </a:cubicBezTo>
                  <a:cubicBezTo>
                    <a:pt x="1021" y="175"/>
                    <a:pt x="687" y="1"/>
                    <a:pt x="41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9"/>
            <p:cNvSpPr/>
            <p:nvPr/>
          </p:nvSpPr>
          <p:spPr>
            <a:xfrm>
              <a:off x="6114000" y="1279150"/>
              <a:ext cx="34325" cy="18350"/>
            </a:xfrm>
            <a:custGeom>
              <a:avLst/>
              <a:gdLst/>
              <a:ahLst/>
              <a:cxnLst/>
              <a:rect l="l" t="t" r="r" b="b"/>
              <a:pathLst>
                <a:path w="1373" h="734" extrusionOk="0">
                  <a:moveTo>
                    <a:pt x="864" y="0"/>
                  </a:moveTo>
                  <a:cubicBezTo>
                    <a:pt x="489" y="0"/>
                    <a:pt x="1" y="423"/>
                    <a:pt x="383" y="653"/>
                  </a:cubicBezTo>
                  <a:lnTo>
                    <a:pt x="450" y="686"/>
                  </a:lnTo>
                  <a:cubicBezTo>
                    <a:pt x="515" y="719"/>
                    <a:pt x="591" y="734"/>
                    <a:pt x="670" y="734"/>
                  </a:cubicBezTo>
                  <a:cubicBezTo>
                    <a:pt x="999" y="734"/>
                    <a:pt x="1373" y="474"/>
                    <a:pt x="1156" y="149"/>
                  </a:cubicBezTo>
                  <a:cubicBezTo>
                    <a:pt x="1091" y="43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9"/>
            <p:cNvSpPr/>
            <p:nvPr/>
          </p:nvSpPr>
          <p:spPr>
            <a:xfrm>
              <a:off x="6114825" y="959875"/>
              <a:ext cx="34350" cy="18350"/>
            </a:xfrm>
            <a:custGeom>
              <a:avLst/>
              <a:gdLst/>
              <a:ahLst/>
              <a:cxnLst/>
              <a:rect l="l" t="t" r="r" b="b"/>
              <a:pathLst>
                <a:path w="1374" h="734" extrusionOk="0">
                  <a:moveTo>
                    <a:pt x="852" y="1"/>
                  </a:moveTo>
                  <a:cubicBezTo>
                    <a:pt x="471" y="1"/>
                    <a:pt x="1" y="431"/>
                    <a:pt x="384" y="686"/>
                  </a:cubicBezTo>
                  <a:lnTo>
                    <a:pt x="451" y="686"/>
                  </a:lnTo>
                  <a:cubicBezTo>
                    <a:pt x="516" y="719"/>
                    <a:pt x="592" y="734"/>
                    <a:pt x="671" y="734"/>
                  </a:cubicBezTo>
                  <a:cubicBezTo>
                    <a:pt x="1000" y="734"/>
                    <a:pt x="1374" y="474"/>
                    <a:pt x="1157" y="148"/>
                  </a:cubicBezTo>
                  <a:cubicBezTo>
                    <a:pt x="1084" y="44"/>
                    <a:pt x="973" y="1"/>
                    <a:pt x="8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9"/>
            <p:cNvSpPr/>
            <p:nvPr/>
          </p:nvSpPr>
          <p:spPr>
            <a:xfrm>
              <a:off x="5976225" y="1341925"/>
              <a:ext cx="25325" cy="23000"/>
            </a:xfrm>
            <a:custGeom>
              <a:avLst/>
              <a:gdLst/>
              <a:ahLst/>
              <a:cxnLst/>
              <a:rect l="l" t="t" r="r" b="b"/>
              <a:pathLst>
                <a:path w="1013" h="920" extrusionOk="0">
                  <a:moveTo>
                    <a:pt x="482" y="1"/>
                  </a:moveTo>
                  <a:cubicBezTo>
                    <a:pt x="401" y="1"/>
                    <a:pt x="320" y="37"/>
                    <a:pt x="248" y="125"/>
                  </a:cubicBezTo>
                  <a:cubicBezTo>
                    <a:pt x="0" y="422"/>
                    <a:pt x="427" y="919"/>
                    <a:pt x="737" y="919"/>
                  </a:cubicBezTo>
                  <a:cubicBezTo>
                    <a:pt x="847" y="919"/>
                    <a:pt x="943" y="856"/>
                    <a:pt x="987" y="696"/>
                  </a:cubicBezTo>
                  <a:cubicBezTo>
                    <a:pt x="987" y="696"/>
                    <a:pt x="987" y="663"/>
                    <a:pt x="987" y="663"/>
                  </a:cubicBezTo>
                  <a:cubicBezTo>
                    <a:pt x="1013" y="380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9"/>
            <p:cNvSpPr/>
            <p:nvPr/>
          </p:nvSpPr>
          <p:spPr>
            <a:xfrm>
              <a:off x="5975900" y="1393925"/>
              <a:ext cx="24650" cy="22775"/>
            </a:xfrm>
            <a:custGeom>
              <a:avLst/>
              <a:gdLst/>
              <a:ahLst/>
              <a:cxnLst/>
              <a:rect l="l" t="t" r="r" b="b"/>
              <a:pathLst>
                <a:path w="986" h="911" extrusionOk="0">
                  <a:moveTo>
                    <a:pt x="266" y="0"/>
                  </a:moveTo>
                  <a:cubicBezTo>
                    <a:pt x="155" y="0"/>
                    <a:pt x="62" y="65"/>
                    <a:pt x="26" y="229"/>
                  </a:cubicBezTo>
                  <a:lnTo>
                    <a:pt x="26" y="263"/>
                  </a:lnTo>
                  <a:cubicBezTo>
                    <a:pt x="0" y="540"/>
                    <a:pt x="276" y="910"/>
                    <a:pt x="530" y="910"/>
                  </a:cubicBezTo>
                  <a:cubicBezTo>
                    <a:pt x="615" y="910"/>
                    <a:pt x="697" y="869"/>
                    <a:pt x="765" y="767"/>
                  </a:cubicBezTo>
                  <a:cubicBezTo>
                    <a:pt x="986" y="473"/>
                    <a:pt x="56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9"/>
            <p:cNvSpPr/>
            <p:nvPr/>
          </p:nvSpPr>
          <p:spPr>
            <a:xfrm>
              <a:off x="5976025" y="1293175"/>
              <a:ext cx="35525" cy="20825"/>
            </a:xfrm>
            <a:custGeom>
              <a:avLst/>
              <a:gdLst/>
              <a:ahLst/>
              <a:cxnLst/>
              <a:rect l="l" t="t" r="r" b="b"/>
              <a:pathLst>
                <a:path w="1421" h="833" extrusionOk="0">
                  <a:moveTo>
                    <a:pt x="835" y="0"/>
                  </a:moveTo>
                  <a:cubicBezTo>
                    <a:pt x="410" y="0"/>
                    <a:pt x="0" y="744"/>
                    <a:pt x="525" y="831"/>
                  </a:cubicBezTo>
                  <a:lnTo>
                    <a:pt x="558" y="831"/>
                  </a:lnTo>
                  <a:cubicBezTo>
                    <a:pt x="570" y="832"/>
                    <a:pt x="583" y="833"/>
                    <a:pt x="595" y="833"/>
                  </a:cubicBezTo>
                  <a:cubicBezTo>
                    <a:pt x="989" y="833"/>
                    <a:pt x="1420" y="319"/>
                    <a:pt x="1029" y="58"/>
                  </a:cubicBezTo>
                  <a:cubicBezTo>
                    <a:pt x="966" y="18"/>
                    <a:pt x="900" y="0"/>
                    <a:pt x="83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9"/>
            <p:cNvSpPr/>
            <p:nvPr/>
          </p:nvSpPr>
          <p:spPr>
            <a:xfrm>
              <a:off x="6029125" y="1093875"/>
              <a:ext cx="25700" cy="24525"/>
            </a:xfrm>
            <a:custGeom>
              <a:avLst/>
              <a:gdLst/>
              <a:ahLst/>
              <a:cxnLst/>
              <a:rect l="l" t="t" r="r" b="b"/>
              <a:pathLst>
                <a:path w="1028" h="981" extrusionOk="0">
                  <a:moveTo>
                    <a:pt x="542" y="1"/>
                  </a:moveTo>
                  <a:cubicBezTo>
                    <a:pt x="482" y="1"/>
                    <a:pt x="417" y="20"/>
                    <a:pt x="350" y="65"/>
                  </a:cubicBezTo>
                  <a:cubicBezTo>
                    <a:pt x="0" y="307"/>
                    <a:pt x="340" y="980"/>
                    <a:pt x="644" y="980"/>
                  </a:cubicBezTo>
                  <a:cubicBezTo>
                    <a:pt x="720" y="980"/>
                    <a:pt x="794" y="938"/>
                    <a:pt x="854" y="838"/>
                  </a:cubicBezTo>
                  <a:cubicBezTo>
                    <a:pt x="854" y="838"/>
                    <a:pt x="854" y="804"/>
                    <a:pt x="888" y="771"/>
                  </a:cubicBezTo>
                  <a:cubicBezTo>
                    <a:pt x="1028" y="491"/>
                    <a:pt x="841" y="1"/>
                    <a:pt x="54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9"/>
            <p:cNvSpPr/>
            <p:nvPr/>
          </p:nvSpPr>
          <p:spPr>
            <a:xfrm>
              <a:off x="6027550" y="1046600"/>
              <a:ext cx="35725" cy="19675"/>
            </a:xfrm>
            <a:custGeom>
              <a:avLst/>
              <a:gdLst/>
              <a:ahLst/>
              <a:cxnLst/>
              <a:rect l="l" t="t" r="r" b="b"/>
              <a:pathLst>
                <a:path w="1429" h="787" extrusionOk="0">
                  <a:moveTo>
                    <a:pt x="809" y="0"/>
                  </a:moveTo>
                  <a:cubicBezTo>
                    <a:pt x="447" y="0"/>
                    <a:pt x="0" y="430"/>
                    <a:pt x="346" y="712"/>
                  </a:cubicBezTo>
                  <a:cubicBezTo>
                    <a:pt x="408" y="764"/>
                    <a:pt x="479" y="787"/>
                    <a:pt x="553" y="787"/>
                  </a:cubicBezTo>
                  <a:cubicBezTo>
                    <a:pt x="955" y="787"/>
                    <a:pt x="1429" y="120"/>
                    <a:pt x="917" y="7"/>
                  </a:cubicBezTo>
                  <a:lnTo>
                    <a:pt x="884" y="7"/>
                  </a:lnTo>
                  <a:cubicBezTo>
                    <a:pt x="859" y="2"/>
                    <a:pt x="83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9"/>
            <p:cNvSpPr/>
            <p:nvPr/>
          </p:nvSpPr>
          <p:spPr>
            <a:xfrm>
              <a:off x="6097725" y="1282175"/>
              <a:ext cx="25500" cy="22900"/>
            </a:xfrm>
            <a:custGeom>
              <a:avLst/>
              <a:gdLst/>
              <a:ahLst/>
              <a:cxnLst/>
              <a:rect l="l" t="t" r="r" b="b"/>
              <a:pathLst>
                <a:path w="1020" h="916" extrusionOk="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lnTo>
                    <a:pt x="26" y="297"/>
                  </a:lnTo>
                  <a:cubicBezTo>
                    <a:pt x="1" y="570"/>
                    <a:pt x="269" y="916"/>
                    <a:pt x="533" y="916"/>
                  </a:cubicBezTo>
                  <a:cubicBezTo>
                    <a:pt x="627" y="916"/>
                    <a:pt x="720" y="873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9"/>
            <p:cNvSpPr/>
            <p:nvPr/>
          </p:nvSpPr>
          <p:spPr>
            <a:xfrm>
              <a:off x="6175275" y="1109925"/>
              <a:ext cx="36225" cy="20075"/>
            </a:xfrm>
            <a:custGeom>
              <a:avLst/>
              <a:gdLst/>
              <a:ahLst/>
              <a:cxnLst/>
              <a:rect l="l" t="t" r="r" b="b"/>
              <a:pathLst>
                <a:path w="1449" h="803" extrusionOk="0">
                  <a:moveTo>
                    <a:pt x="871" y="0"/>
                  </a:moveTo>
                  <a:cubicBezTo>
                    <a:pt x="472" y="0"/>
                    <a:pt x="0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8" y="62"/>
                  </a:cubicBezTo>
                  <a:cubicBezTo>
                    <a:pt x="1001" y="19"/>
                    <a:pt x="937" y="0"/>
                    <a:pt x="8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9"/>
            <p:cNvSpPr/>
            <p:nvPr/>
          </p:nvSpPr>
          <p:spPr>
            <a:xfrm>
              <a:off x="5933850" y="1338275"/>
              <a:ext cx="25050" cy="22375"/>
            </a:xfrm>
            <a:custGeom>
              <a:avLst/>
              <a:gdLst/>
              <a:ahLst/>
              <a:cxnLst/>
              <a:rect l="l" t="t" r="r" b="b"/>
              <a:pathLst>
                <a:path w="1002" h="895" extrusionOk="0">
                  <a:moveTo>
                    <a:pt x="476" y="1"/>
                  </a:moveTo>
                  <a:cubicBezTo>
                    <a:pt x="377" y="1"/>
                    <a:pt x="279" y="50"/>
                    <a:pt x="195" y="170"/>
                  </a:cubicBezTo>
                  <a:cubicBezTo>
                    <a:pt x="1" y="462"/>
                    <a:pt x="440" y="895"/>
                    <a:pt x="748" y="895"/>
                  </a:cubicBezTo>
                  <a:cubicBezTo>
                    <a:pt x="866" y="895"/>
                    <a:pt x="965" y="832"/>
                    <a:pt x="1002" y="674"/>
                  </a:cubicBezTo>
                  <a:lnTo>
                    <a:pt x="1002" y="607"/>
                  </a:lnTo>
                  <a:cubicBezTo>
                    <a:pt x="1002" y="339"/>
                    <a:pt x="737" y="1"/>
                    <a:pt x="4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9"/>
            <p:cNvSpPr/>
            <p:nvPr/>
          </p:nvSpPr>
          <p:spPr>
            <a:xfrm>
              <a:off x="6123900" y="1401100"/>
              <a:ext cx="25700" cy="23975"/>
            </a:xfrm>
            <a:custGeom>
              <a:avLst/>
              <a:gdLst/>
              <a:ahLst/>
              <a:cxnLst/>
              <a:rect l="l" t="t" r="r" b="b"/>
              <a:pathLst>
                <a:path w="1028" h="959" extrusionOk="0">
                  <a:moveTo>
                    <a:pt x="539" y="0"/>
                  </a:moveTo>
                  <a:cubicBezTo>
                    <a:pt x="473" y="0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cubicBezTo>
                    <a:pt x="861" y="816"/>
                    <a:pt x="861" y="783"/>
                    <a:pt x="861" y="783"/>
                  </a:cubicBezTo>
                  <a:cubicBezTo>
                    <a:pt x="1027" y="506"/>
                    <a:pt x="851" y="0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9"/>
            <p:cNvSpPr/>
            <p:nvPr/>
          </p:nvSpPr>
          <p:spPr>
            <a:xfrm>
              <a:off x="5955875" y="1237450"/>
              <a:ext cx="36125" cy="20400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855" y="0"/>
                  </a:moveTo>
                  <a:cubicBezTo>
                    <a:pt x="489" y="0"/>
                    <a:pt x="0" y="449"/>
                    <a:pt x="390" y="741"/>
                  </a:cubicBezTo>
                  <a:cubicBezTo>
                    <a:pt x="447" y="793"/>
                    <a:pt x="513" y="815"/>
                    <a:pt x="583" y="815"/>
                  </a:cubicBezTo>
                  <a:cubicBezTo>
                    <a:pt x="966" y="815"/>
                    <a:pt x="1444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8" y="0"/>
                    <a:pt x="8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9"/>
            <p:cNvSpPr/>
            <p:nvPr/>
          </p:nvSpPr>
          <p:spPr>
            <a:xfrm>
              <a:off x="6141425" y="1064075"/>
              <a:ext cx="24675" cy="22550"/>
            </a:xfrm>
            <a:custGeom>
              <a:avLst/>
              <a:gdLst/>
              <a:ahLst/>
              <a:cxnLst/>
              <a:rect l="l" t="t" r="r" b="b"/>
              <a:pathLst>
                <a:path w="987" h="902" extrusionOk="0">
                  <a:moveTo>
                    <a:pt x="262" y="1"/>
                  </a:moveTo>
                  <a:cubicBezTo>
                    <a:pt x="153" y="1"/>
                    <a:pt x="62" y="62"/>
                    <a:pt x="25" y="215"/>
                  </a:cubicBezTo>
                  <a:lnTo>
                    <a:pt x="25" y="282"/>
                  </a:lnTo>
                  <a:cubicBezTo>
                    <a:pt x="1" y="555"/>
                    <a:pt x="269" y="902"/>
                    <a:pt x="520" y="902"/>
                  </a:cubicBezTo>
                  <a:cubicBezTo>
                    <a:pt x="608" y="902"/>
                    <a:pt x="695" y="858"/>
                    <a:pt x="765" y="753"/>
                  </a:cubicBezTo>
                  <a:cubicBezTo>
                    <a:pt x="986" y="458"/>
                    <a:pt x="560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9"/>
            <p:cNvSpPr/>
            <p:nvPr/>
          </p:nvSpPr>
          <p:spPr>
            <a:xfrm>
              <a:off x="6053325" y="1060350"/>
              <a:ext cx="35200" cy="20200"/>
            </a:xfrm>
            <a:custGeom>
              <a:avLst/>
              <a:gdLst/>
              <a:ahLst/>
              <a:cxnLst/>
              <a:rect l="l" t="t" r="r" b="b"/>
              <a:pathLst>
                <a:path w="1408" h="808" extrusionOk="0">
                  <a:moveTo>
                    <a:pt x="844" y="0"/>
                  </a:moveTo>
                  <a:cubicBezTo>
                    <a:pt x="451" y="0"/>
                    <a:pt x="1" y="686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8" y="807"/>
                  </a:cubicBezTo>
                  <a:cubicBezTo>
                    <a:pt x="986" y="807"/>
                    <a:pt x="1407" y="346"/>
                    <a:pt x="1029" y="62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9"/>
            <p:cNvSpPr/>
            <p:nvPr/>
          </p:nvSpPr>
          <p:spPr>
            <a:xfrm>
              <a:off x="5976525" y="1497875"/>
              <a:ext cx="31425" cy="22375"/>
            </a:xfrm>
            <a:custGeom>
              <a:avLst/>
              <a:gdLst/>
              <a:ahLst/>
              <a:cxnLst/>
              <a:rect l="l" t="t" r="r" b="b"/>
              <a:pathLst>
                <a:path w="1257" h="895" extrusionOk="0">
                  <a:moveTo>
                    <a:pt x="788" y="1"/>
                  </a:moveTo>
                  <a:cubicBezTo>
                    <a:pt x="773" y="1"/>
                    <a:pt x="757" y="2"/>
                    <a:pt x="740" y="4"/>
                  </a:cubicBezTo>
                  <a:lnTo>
                    <a:pt x="673" y="4"/>
                  </a:lnTo>
                  <a:cubicBezTo>
                    <a:pt x="303" y="71"/>
                    <a:pt x="1" y="743"/>
                    <a:pt x="471" y="877"/>
                  </a:cubicBezTo>
                  <a:cubicBezTo>
                    <a:pt x="509" y="889"/>
                    <a:pt x="546" y="895"/>
                    <a:pt x="581" y="895"/>
                  </a:cubicBezTo>
                  <a:cubicBezTo>
                    <a:pt x="1032" y="895"/>
                    <a:pt x="1257" y="1"/>
                    <a:pt x="7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9"/>
            <p:cNvSpPr/>
            <p:nvPr/>
          </p:nvSpPr>
          <p:spPr>
            <a:xfrm>
              <a:off x="6209250" y="853500"/>
              <a:ext cx="26075" cy="23525"/>
            </a:xfrm>
            <a:custGeom>
              <a:avLst/>
              <a:gdLst/>
              <a:ahLst/>
              <a:cxnLst/>
              <a:rect l="l" t="t" r="r" b="b"/>
              <a:pathLst>
                <a:path w="1043" h="941" extrusionOk="0">
                  <a:moveTo>
                    <a:pt x="539" y="1"/>
                  </a:moveTo>
                  <a:cubicBezTo>
                    <a:pt x="21" y="1"/>
                    <a:pt x="0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6" y="908"/>
                  </a:lnTo>
                  <a:cubicBezTo>
                    <a:pt x="942" y="706"/>
                    <a:pt x="1043" y="1"/>
                    <a:pt x="5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9"/>
            <p:cNvSpPr/>
            <p:nvPr/>
          </p:nvSpPr>
          <p:spPr>
            <a:xfrm>
              <a:off x="6079225" y="1356775"/>
              <a:ext cx="24800" cy="22725"/>
            </a:xfrm>
            <a:custGeom>
              <a:avLst/>
              <a:gdLst/>
              <a:ahLst/>
              <a:cxnLst/>
              <a:rect l="l" t="t" r="r" b="b"/>
              <a:pathLst>
                <a:path w="992" h="909" extrusionOk="0">
                  <a:moveTo>
                    <a:pt x="475" y="0"/>
                  </a:moveTo>
                  <a:cubicBezTo>
                    <a:pt x="376" y="0"/>
                    <a:pt x="278" y="49"/>
                    <a:pt x="194" y="169"/>
                  </a:cubicBezTo>
                  <a:cubicBezTo>
                    <a:pt x="0" y="460"/>
                    <a:pt x="436" y="909"/>
                    <a:pt x="732" y="909"/>
                  </a:cubicBezTo>
                  <a:cubicBezTo>
                    <a:pt x="846" y="909"/>
                    <a:pt x="939" y="842"/>
                    <a:pt x="967" y="673"/>
                  </a:cubicBezTo>
                  <a:cubicBezTo>
                    <a:pt x="967" y="640"/>
                    <a:pt x="967" y="640"/>
                    <a:pt x="967" y="606"/>
                  </a:cubicBezTo>
                  <a:cubicBezTo>
                    <a:pt x="992" y="338"/>
                    <a:pt x="734" y="0"/>
                    <a:pt x="47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9"/>
            <p:cNvSpPr/>
            <p:nvPr/>
          </p:nvSpPr>
          <p:spPr>
            <a:xfrm>
              <a:off x="6062225" y="1450400"/>
              <a:ext cx="25150" cy="21900"/>
            </a:xfrm>
            <a:custGeom>
              <a:avLst/>
              <a:gdLst/>
              <a:ahLst/>
              <a:cxnLst/>
              <a:rect l="l" t="t" r="r" b="b"/>
              <a:pathLst>
                <a:path w="1006" h="876" extrusionOk="0">
                  <a:moveTo>
                    <a:pt x="270" y="1"/>
                  </a:moveTo>
                  <a:cubicBezTo>
                    <a:pt x="143" y="1"/>
                    <a:pt x="44" y="73"/>
                    <a:pt x="34" y="256"/>
                  </a:cubicBezTo>
                  <a:cubicBezTo>
                    <a:pt x="1" y="289"/>
                    <a:pt x="1" y="289"/>
                    <a:pt x="34" y="323"/>
                  </a:cubicBezTo>
                  <a:cubicBezTo>
                    <a:pt x="34" y="583"/>
                    <a:pt x="316" y="875"/>
                    <a:pt x="565" y="875"/>
                  </a:cubicBezTo>
                  <a:cubicBezTo>
                    <a:pt x="671" y="875"/>
                    <a:pt x="771" y="823"/>
                    <a:pt x="841" y="693"/>
                  </a:cubicBezTo>
                  <a:cubicBezTo>
                    <a:pt x="1005" y="388"/>
                    <a:pt x="563" y="1"/>
                    <a:pt x="27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9"/>
            <p:cNvSpPr/>
            <p:nvPr/>
          </p:nvSpPr>
          <p:spPr>
            <a:xfrm>
              <a:off x="6100875" y="1125550"/>
              <a:ext cx="25000" cy="21775"/>
            </a:xfrm>
            <a:custGeom>
              <a:avLst/>
              <a:gdLst/>
              <a:ahLst/>
              <a:cxnLst/>
              <a:rect l="l" t="t" r="r" b="b"/>
              <a:pathLst>
                <a:path w="1000" h="871" extrusionOk="0">
                  <a:moveTo>
                    <a:pt x="276" y="0"/>
                  </a:moveTo>
                  <a:cubicBezTo>
                    <a:pt x="130" y="0"/>
                    <a:pt x="12" y="80"/>
                    <a:pt x="1" y="277"/>
                  </a:cubicBezTo>
                  <a:lnTo>
                    <a:pt x="1" y="344"/>
                  </a:lnTo>
                  <a:cubicBezTo>
                    <a:pt x="1" y="599"/>
                    <a:pt x="273" y="870"/>
                    <a:pt x="530" y="870"/>
                  </a:cubicBezTo>
                  <a:cubicBezTo>
                    <a:pt x="645" y="870"/>
                    <a:pt x="758" y="815"/>
                    <a:pt x="841" y="680"/>
                  </a:cubicBezTo>
                  <a:cubicBezTo>
                    <a:pt x="999" y="340"/>
                    <a:pt x="578" y="0"/>
                    <a:pt x="27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9"/>
            <p:cNvSpPr/>
            <p:nvPr/>
          </p:nvSpPr>
          <p:spPr>
            <a:xfrm>
              <a:off x="6036600" y="1542200"/>
              <a:ext cx="29850" cy="22425"/>
            </a:xfrm>
            <a:custGeom>
              <a:avLst/>
              <a:gdLst/>
              <a:ahLst/>
              <a:cxnLst/>
              <a:rect l="l" t="t" r="r" b="b"/>
              <a:pathLst>
                <a:path w="1194" h="897" extrusionOk="0">
                  <a:moveTo>
                    <a:pt x="631" y="1"/>
                  </a:moveTo>
                  <a:cubicBezTo>
                    <a:pt x="161" y="1"/>
                    <a:pt x="1" y="897"/>
                    <a:pt x="433" y="897"/>
                  </a:cubicBezTo>
                  <a:cubicBezTo>
                    <a:pt x="460" y="897"/>
                    <a:pt x="490" y="893"/>
                    <a:pt x="522" y="886"/>
                  </a:cubicBezTo>
                  <a:lnTo>
                    <a:pt x="589" y="886"/>
                  </a:lnTo>
                  <a:cubicBezTo>
                    <a:pt x="958" y="785"/>
                    <a:pt x="1194" y="113"/>
                    <a:pt x="723" y="12"/>
                  </a:cubicBezTo>
                  <a:cubicBezTo>
                    <a:pt x="691" y="4"/>
                    <a:pt x="661" y="1"/>
                    <a:pt x="6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9"/>
            <p:cNvSpPr/>
            <p:nvPr/>
          </p:nvSpPr>
          <p:spPr>
            <a:xfrm>
              <a:off x="6187650" y="1144075"/>
              <a:ext cx="25600" cy="19925"/>
            </a:xfrm>
            <a:custGeom>
              <a:avLst/>
              <a:gdLst/>
              <a:ahLst/>
              <a:cxnLst/>
              <a:rect l="l" t="t" r="r" b="b"/>
              <a:pathLst>
                <a:path w="1024" h="797" extrusionOk="0">
                  <a:moveTo>
                    <a:pt x="399" y="1"/>
                  </a:moveTo>
                  <a:cubicBezTo>
                    <a:pt x="240" y="1"/>
                    <a:pt x="100" y="80"/>
                    <a:pt x="59" y="275"/>
                  </a:cubicBezTo>
                  <a:cubicBezTo>
                    <a:pt x="1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lnTo>
                    <a:pt x="966" y="376"/>
                  </a:lnTo>
                  <a:cubicBezTo>
                    <a:pt x="887" y="159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9"/>
            <p:cNvSpPr/>
            <p:nvPr/>
          </p:nvSpPr>
          <p:spPr>
            <a:xfrm>
              <a:off x="6134475" y="1091850"/>
              <a:ext cx="30000" cy="23150"/>
            </a:xfrm>
            <a:custGeom>
              <a:avLst/>
              <a:gdLst/>
              <a:ahLst/>
              <a:cxnLst/>
              <a:rect l="l" t="t" r="r" b="b"/>
              <a:pathLst>
                <a:path w="1200" h="926" extrusionOk="0">
                  <a:moveTo>
                    <a:pt x="733" y="1"/>
                  </a:moveTo>
                  <a:cubicBezTo>
                    <a:pt x="704" y="1"/>
                    <a:pt x="673" y="4"/>
                    <a:pt x="640" y="12"/>
                  </a:cubicBezTo>
                  <a:lnTo>
                    <a:pt x="572" y="12"/>
                  </a:lnTo>
                  <a:cubicBezTo>
                    <a:pt x="236" y="146"/>
                    <a:pt x="1" y="818"/>
                    <a:pt x="505" y="919"/>
                  </a:cubicBezTo>
                  <a:cubicBezTo>
                    <a:pt x="528" y="923"/>
                    <a:pt x="550" y="925"/>
                    <a:pt x="572" y="925"/>
                  </a:cubicBezTo>
                  <a:cubicBezTo>
                    <a:pt x="1030" y="925"/>
                    <a:pt x="1199" y="1"/>
                    <a:pt x="73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9"/>
            <p:cNvSpPr/>
            <p:nvPr/>
          </p:nvSpPr>
          <p:spPr>
            <a:xfrm>
              <a:off x="5915350" y="1449775"/>
              <a:ext cx="25975" cy="19675"/>
            </a:xfrm>
            <a:custGeom>
              <a:avLst/>
              <a:gdLst/>
              <a:ahLst/>
              <a:cxnLst/>
              <a:rect l="l" t="t" r="r" b="b"/>
              <a:pathLst>
                <a:path w="1039" h="787" extrusionOk="0">
                  <a:moveTo>
                    <a:pt x="439" y="0"/>
                  </a:moveTo>
                  <a:cubicBezTo>
                    <a:pt x="205" y="0"/>
                    <a:pt x="0" y="121"/>
                    <a:pt x="61" y="382"/>
                  </a:cubicBezTo>
                  <a:lnTo>
                    <a:pt x="95" y="449"/>
                  </a:lnTo>
                  <a:cubicBezTo>
                    <a:pt x="171" y="639"/>
                    <a:pt x="431" y="787"/>
                    <a:pt x="654" y="787"/>
                  </a:cubicBezTo>
                  <a:cubicBezTo>
                    <a:pt x="824" y="787"/>
                    <a:pt x="973" y="701"/>
                    <a:pt x="1002" y="482"/>
                  </a:cubicBezTo>
                  <a:cubicBezTo>
                    <a:pt x="1039" y="172"/>
                    <a:pt x="718" y="0"/>
                    <a:pt x="4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9"/>
            <p:cNvSpPr/>
            <p:nvPr/>
          </p:nvSpPr>
          <p:spPr>
            <a:xfrm>
              <a:off x="6153400" y="1052650"/>
              <a:ext cx="34275" cy="18000"/>
            </a:xfrm>
            <a:custGeom>
              <a:avLst/>
              <a:gdLst/>
              <a:ahLst/>
              <a:cxnLst/>
              <a:rect l="l" t="t" r="r" b="b"/>
              <a:pathLst>
                <a:path w="1371" h="720" extrusionOk="0">
                  <a:moveTo>
                    <a:pt x="848" y="1"/>
                  </a:moveTo>
                  <a:cubicBezTo>
                    <a:pt x="481" y="1"/>
                    <a:pt x="1" y="415"/>
                    <a:pt x="387" y="672"/>
                  </a:cubicBezTo>
                  <a:lnTo>
                    <a:pt x="420" y="672"/>
                  </a:lnTo>
                  <a:cubicBezTo>
                    <a:pt x="485" y="705"/>
                    <a:pt x="563" y="719"/>
                    <a:pt x="643" y="719"/>
                  </a:cubicBezTo>
                  <a:cubicBezTo>
                    <a:pt x="980" y="719"/>
                    <a:pt x="1370" y="460"/>
                    <a:pt x="1126" y="134"/>
                  </a:cubicBezTo>
                  <a:cubicBezTo>
                    <a:pt x="1063" y="40"/>
                    <a:pt x="961" y="1"/>
                    <a:pt x="8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9"/>
            <p:cNvSpPr/>
            <p:nvPr/>
          </p:nvSpPr>
          <p:spPr>
            <a:xfrm>
              <a:off x="6107100" y="1561925"/>
              <a:ext cx="34700" cy="18350"/>
            </a:xfrm>
            <a:custGeom>
              <a:avLst/>
              <a:gdLst/>
              <a:ahLst/>
              <a:cxnLst/>
              <a:rect l="l" t="t" r="r" b="b"/>
              <a:pathLst>
                <a:path w="1388" h="734" extrusionOk="0">
                  <a:moveTo>
                    <a:pt x="877" y="1"/>
                  </a:moveTo>
                  <a:cubicBezTo>
                    <a:pt x="493" y="1"/>
                    <a:pt x="1" y="434"/>
                    <a:pt x="390" y="668"/>
                  </a:cubicBezTo>
                  <a:lnTo>
                    <a:pt x="457" y="702"/>
                  </a:lnTo>
                  <a:cubicBezTo>
                    <a:pt x="513" y="724"/>
                    <a:pt x="576" y="734"/>
                    <a:pt x="642" y="734"/>
                  </a:cubicBezTo>
                  <a:cubicBezTo>
                    <a:pt x="979" y="734"/>
                    <a:pt x="1388" y="467"/>
                    <a:pt x="1163" y="130"/>
                  </a:cubicBezTo>
                  <a:cubicBezTo>
                    <a:pt x="1094" y="38"/>
                    <a:pt x="990" y="1"/>
                    <a:pt x="8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9"/>
            <p:cNvSpPr/>
            <p:nvPr/>
          </p:nvSpPr>
          <p:spPr>
            <a:xfrm>
              <a:off x="6177025" y="1441425"/>
              <a:ext cx="25325" cy="23475"/>
            </a:xfrm>
            <a:custGeom>
              <a:avLst/>
              <a:gdLst/>
              <a:ahLst/>
              <a:cxnLst/>
              <a:rect l="l" t="t" r="r" b="b"/>
              <a:pathLst>
                <a:path w="1013" h="939" extrusionOk="0">
                  <a:moveTo>
                    <a:pt x="498" y="1"/>
                  </a:moveTo>
                  <a:cubicBezTo>
                    <a:pt x="411" y="1"/>
                    <a:pt x="324" y="43"/>
                    <a:pt x="248" y="144"/>
                  </a:cubicBezTo>
                  <a:cubicBezTo>
                    <a:pt x="1" y="441"/>
                    <a:pt x="428" y="939"/>
                    <a:pt x="737" y="939"/>
                  </a:cubicBezTo>
                  <a:cubicBezTo>
                    <a:pt x="848" y="939"/>
                    <a:pt x="943" y="875"/>
                    <a:pt x="988" y="716"/>
                  </a:cubicBezTo>
                  <a:lnTo>
                    <a:pt x="988" y="648"/>
                  </a:lnTo>
                  <a:cubicBezTo>
                    <a:pt x="1013" y="372"/>
                    <a:pt x="756" y="1"/>
                    <a:pt x="49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9"/>
            <p:cNvSpPr/>
            <p:nvPr/>
          </p:nvSpPr>
          <p:spPr>
            <a:xfrm>
              <a:off x="5852500" y="1345825"/>
              <a:ext cx="36275" cy="20875"/>
            </a:xfrm>
            <a:custGeom>
              <a:avLst/>
              <a:gdLst/>
              <a:ahLst/>
              <a:cxnLst/>
              <a:rect l="l" t="t" r="r" b="b"/>
              <a:pathLst>
                <a:path w="1451" h="835" extrusionOk="0">
                  <a:moveTo>
                    <a:pt x="859" y="1"/>
                  </a:moveTo>
                  <a:cubicBezTo>
                    <a:pt x="492" y="1"/>
                    <a:pt x="0" y="483"/>
                    <a:pt x="391" y="775"/>
                  </a:cubicBezTo>
                  <a:cubicBezTo>
                    <a:pt x="451" y="817"/>
                    <a:pt x="516" y="835"/>
                    <a:pt x="582" y="835"/>
                  </a:cubicBezTo>
                  <a:cubicBezTo>
                    <a:pt x="997" y="835"/>
                    <a:pt x="1451" y="118"/>
                    <a:pt x="929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9"/>
            <p:cNvSpPr/>
            <p:nvPr/>
          </p:nvSpPr>
          <p:spPr>
            <a:xfrm>
              <a:off x="6070850" y="1480000"/>
              <a:ext cx="25525" cy="23250"/>
            </a:xfrm>
            <a:custGeom>
              <a:avLst/>
              <a:gdLst/>
              <a:ahLst/>
              <a:cxnLst/>
              <a:rect l="l" t="t" r="r" b="b"/>
              <a:pathLst>
                <a:path w="1021" h="930" extrusionOk="0">
                  <a:moveTo>
                    <a:pt x="266" y="0"/>
                  </a:moveTo>
                  <a:cubicBezTo>
                    <a:pt x="154" y="0"/>
                    <a:pt x="61" y="62"/>
                    <a:pt x="25" y="214"/>
                  </a:cubicBezTo>
                  <a:cubicBezTo>
                    <a:pt x="25" y="248"/>
                    <a:pt x="25" y="282"/>
                    <a:pt x="25" y="282"/>
                  </a:cubicBezTo>
                  <a:cubicBezTo>
                    <a:pt x="0" y="558"/>
                    <a:pt x="276" y="929"/>
                    <a:pt x="544" y="929"/>
                  </a:cubicBezTo>
                  <a:cubicBezTo>
                    <a:pt x="633" y="929"/>
                    <a:pt x="722" y="887"/>
                    <a:pt x="798" y="786"/>
                  </a:cubicBezTo>
                  <a:cubicBezTo>
                    <a:pt x="1020" y="465"/>
                    <a:pt x="57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9"/>
            <p:cNvSpPr/>
            <p:nvPr/>
          </p:nvSpPr>
          <p:spPr>
            <a:xfrm>
              <a:off x="5919600" y="1360625"/>
              <a:ext cx="35625" cy="20600"/>
            </a:xfrm>
            <a:custGeom>
              <a:avLst/>
              <a:gdLst/>
              <a:ahLst/>
              <a:cxnLst/>
              <a:rect l="l" t="t" r="r" b="b"/>
              <a:pathLst>
                <a:path w="1425" h="824" extrusionOk="0">
                  <a:moveTo>
                    <a:pt x="863" y="1"/>
                  </a:moveTo>
                  <a:cubicBezTo>
                    <a:pt x="450" y="1"/>
                    <a:pt x="0" y="734"/>
                    <a:pt x="530" y="822"/>
                  </a:cubicBezTo>
                  <a:lnTo>
                    <a:pt x="564" y="822"/>
                  </a:lnTo>
                  <a:cubicBezTo>
                    <a:pt x="575" y="823"/>
                    <a:pt x="587" y="824"/>
                    <a:pt x="599" y="824"/>
                  </a:cubicBezTo>
                  <a:cubicBezTo>
                    <a:pt x="965" y="824"/>
                    <a:pt x="1424" y="342"/>
                    <a:pt x="1034" y="49"/>
                  </a:cubicBezTo>
                  <a:cubicBezTo>
                    <a:pt x="980" y="16"/>
                    <a:pt x="922" y="1"/>
                    <a:pt x="8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9"/>
            <p:cNvSpPr/>
            <p:nvPr/>
          </p:nvSpPr>
          <p:spPr>
            <a:xfrm>
              <a:off x="6115500" y="925825"/>
              <a:ext cx="25875" cy="24525"/>
            </a:xfrm>
            <a:custGeom>
              <a:avLst/>
              <a:gdLst/>
              <a:ahLst/>
              <a:cxnLst/>
              <a:rect l="l" t="t" r="r" b="b"/>
              <a:pathLst>
                <a:path w="1035" h="981" extrusionOk="0">
                  <a:moveTo>
                    <a:pt x="529" y="1"/>
                  </a:moveTo>
                  <a:cubicBezTo>
                    <a:pt x="465" y="1"/>
                    <a:pt x="396" y="20"/>
                    <a:pt x="323" y="65"/>
                  </a:cubicBezTo>
                  <a:cubicBezTo>
                    <a:pt x="0" y="307"/>
                    <a:pt x="324" y="980"/>
                    <a:pt x="638" y="980"/>
                  </a:cubicBezTo>
                  <a:cubicBezTo>
                    <a:pt x="716" y="980"/>
                    <a:pt x="794" y="939"/>
                    <a:pt x="861" y="838"/>
                  </a:cubicBezTo>
                  <a:lnTo>
                    <a:pt x="894" y="771"/>
                  </a:lnTo>
                  <a:cubicBezTo>
                    <a:pt x="1034" y="491"/>
                    <a:pt x="848" y="1"/>
                    <a:pt x="5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9"/>
            <p:cNvSpPr/>
            <p:nvPr/>
          </p:nvSpPr>
          <p:spPr>
            <a:xfrm>
              <a:off x="5946050" y="1509475"/>
              <a:ext cx="25550" cy="24400"/>
            </a:xfrm>
            <a:custGeom>
              <a:avLst/>
              <a:gdLst/>
              <a:ahLst/>
              <a:cxnLst/>
              <a:rect l="l" t="t" r="r" b="b"/>
              <a:pathLst>
                <a:path w="1022" h="976" extrusionOk="0">
                  <a:moveTo>
                    <a:pt x="547" y="1"/>
                  </a:moveTo>
                  <a:cubicBezTo>
                    <a:pt x="485" y="1"/>
                    <a:pt x="417" y="24"/>
                    <a:pt x="346" y="77"/>
                  </a:cubicBezTo>
                  <a:cubicBezTo>
                    <a:pt x="0" y="316"/>
                    <a:pt x="327" y="976"/>
                    <a:pt x="645" y="976"/>
                  </a:cubicBezTo>
                  <a:cubicBezTo>
                    <a:pt x="729" y="976"/>
                    <a:pt x="813" y="929"/>
                    <a:pt x="883" y="817"/>
                  </a:cubicBezTo>
                  <a:lnTo>
                    <a:pt x="883" y="783"/>
                  </a:lnTo>
                  <a:cubicBezTo>
                    <a:pt x="1022" y="506"/>
                    <a:pt x="841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9"/>
            <p:cNvSpPr/>
            <p:nvPr/>
          </p:nvSpPr>
          <p:spPr>
            <a:xfrm>
              <a:off x="6048500" y="1365050"/>
              <a:ext cx="35925" cy="20225"/>
            </a:xfrm>
            <a:custGeom>
              <a:avLst/>
              <a:gdLst/>
              <a:ahLst/>
              <a:cxnLst/>
              <a:rect l="l" t="t" r="r" b="b"/>
              <a:pathLst>
                <a:path w="1437" h="809" extrusionOk="0">
                  <a:moveTo>
                    <a:pt x="816" y="0"/>
                  </a:moveTo>
                  <a:cubicBezTo>
                    <a:pt x="453" y="0"/>
                    <a:pt x="1" y="462"/>
                    <a:pt x="348" y="746"/>
                  </a:cubicBezTo>
                  <a:cubicBezTo>
                    <a:pt x="407" y="790"/>
                    <a:pt x="473" y="809"/>
                    <a:pt x="542" y="809"/>
                  </a:cubicBezTo>
                  <a:cubicBezTo>
                    <a:pt x="947" y="809"/>
                    <a:pt x="1436" y="150"/>
                    <a:pt x="919" y="6"/>
                  </a:cubicBezTo>
                  <a:lnTo>
                    <a:pt x="886" y="6"/>
                  </a:lnTo>
                  <a:cubicBezTo>
                    <a:pt x="863" y="2"/>
                    <a:pt x="840" y="0"/>
                    <a:pt x="81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9"/>
            <p:cNvSpPr/>
            <p:nvPr/>
          </p:nvSpPr>
          <p:spPr>
            <a:xfrm>
              <a:off x="6122100" y="1074150"/>
              <a:ext cx="25500" cy="22575"/>
            </a:xfrm>
            <a:custGeom>
              <a:avLst/>
              <a:gdLst/>
              <a:ahLst/>
              <a:cxnLst/>
              <a:rect l="l" t="t" r="r" b="b"/>
              <a:pathLst>
                <a:path w="1020" h="903" extrusionOk="0">
                  <a:moveTo>
                    <a:pt x="283" y="1"/>
                  </a:moveTo>
                  <a:cubicBezTo>
                    <a:pt x="169" y="1"/>
                    <a:pt x="71" y="62"/>
                    <a:pt x="25" y="215"/>
                  </a:cubicBezTo>
                  <a:lnTo>
                    <a:pt x="25" y="283"/>
                  </a:lnTo>
                  <a:cubicBezTo>
                    <a:pt x="1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1020" y="458"/>
                    <a:pt x="593" y="1"/>
                    <a:pt x="2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9"/>
            <p:cNvSpPr/>
            <p:nvPr/>
          </p:nvSpPr>
          <p:spPr>
            <a:xfrm>
              <a:off x="6099475" y="810850"/>
              <a:ext cx="35550" cy="20875"/>
            </a:xfrm>
            <a:custGeom>
              <a:avLst/>
              <a:gdLst/>
              <a:ahLst/>
              <a:cxnLst/>
              <a:rect l="l" t="t" r="r" b="b"/>
              <a:pathLst>
                <a:path w="1422" h="835" extrusionOk="0">
                  <a:moveTo>
                    <a:pt x="852" y="0"/>
                  </a:moveTo>
                  <a:cubicBezTo>
                    <a:pt x="458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4"/>
                    <a:pt x="597" y="834"/>
                  </a:cubicBezTo>
                  <a:cubicBezTo>
                    <a:pt x="962" y="834"/>
                    <a:pt x="1422" y="353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9"/>
            <p:cNvSpPr/>
            <p:nvPr/>
          </p:nvSpPr>
          <p:spPr>
            <a:xfrm>
              <a:off x="6178600" y="1213075"/>
              <a:ext cx="25425" cy="22750"/>
            </a:xfrm>
            <a:custGeom>
              <a:avLst/>
              <a:gdLst/>
              <a:ahLst/>
              <a:cxnLst/>
              <a:rect l="l" t="t" r="r" b="b"/>
              <a:pathLst>
                <a:path w="1017" h="910" extrusionOk="0">
                  <a:moveTo>
                    <a:pt x="485" y="1"/>
                  </a:moveTo>
                  <a:cubicBezTo>
                    <a:pt x="387" y="1"/>
                    <a:pt x="293" y="50"/>
                    <a:pt x="219" y="170"/>
                  </a:cubicBezTo>
                  <a:cubicBezTo>
                    <a:pt x="1" y="461"/>
                    <a:pt x="430" y="910"/>
                    <a:pt x="736" y="910"/>
                  </a:cubicBezTo>
                  <a:cubicBezTo>
                    <a:pt x="854" y="910"/>
                    <a:pt x="954" y="843"/>
                    <a:pt x="992" y="674"/>
                  </a:cubicBezTo>
                  <a:lnTo>
                    <a:pt x="992" y="607"/>
                  </a:lnTo>
                  <a:cubicBezTo>
                    <a:pt x="1016" y="339"/>
                    <a:pt x="741" y="1"/>
                    <a:pt x="48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9"/>
            <p:cNvSpPr/>
            <p:nvPr/>
          </p:nvSpPr>
          <p:spPr>
            <a:xfrm>
              <a:off x="5974600" y="1414475"/>
              <a:ext cx="26000" cy="19700"/>
            </a:xfrm>
            <a:custGeom>
              <a:avLst/>
              <a:gdLst/>
              <a:ahLst/>
              <a:cxnLst/>
              <a:rect l="l" t="t" r="r" b="b"/>
              <a:pathLst>
                <a:path w="1040" h="788" extrusionOk="0">
                  <a:moveTo>
                    <a:pt x="438" y="1"/>
                  </a:moveTo>
                  <a:cubicBezTo>
                    <a:pt x="204" y="1"/>
                    <a:pt x="1" y="121"/>
                    <a:pt x="78" y="382"/>
                  </a:cubicBezTo>
                  <a:cubicBezTo>
                    <a:pt x="78" y="416"/>
                    <a:pt x="78" y="416"/>
                    <a:pt x="78" y="449"/>
                  </a:cubicBezTo>
                  <a:cubicBezTo>
                    <a:pt x="173" y="640"/>
                    <a:pt x="430" y="787"/>
                    <a:pt x="647" y="787"/>
                  </a:cubicBezTo>
                  <a:cubicBezTo>
                    <a:pt x="813" y="787"/>
                    <a:pt x="956" y="701"/>
                    <a:pt x="985" y="483"/>
                  </a:cubicBezTo>
                  <a:cubicBezTo>
                    <a:pt x="1040" y="172"/>
                    <a:pt x="717" y="1"/>
                    <a:pt x="43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9"/>
            <p:cNvSpPr/>
            <p:nvPr/>
          </p:nvSpPr>
          <p:spPr>
            <a:xfrm>
              <a:off x="6033100" y="1383950"/>
              <a:ext cx="25975" cy="19850"/>
            </a:xfrm>
            <a:custGeom>
              <a:avLst/>
              <a:gdLst/>
              <a:ahLst/>
              <a:cxnLst/>
              <a:rect l="l" t="t" r="r" b="b"/>
              <a:pathLst>
                <a:path w="1039" h="794" extrusionOk="0">
                  <a:moveTo>
                    <a:pt x="384" y="1"/>
                  </a:moveTo>
                  <a:cubicBezTo>
                    <a:pt x="223" y="1"/>
                    <a:pt x="84" y="83"/>
                    <a:pt x="57" y="292"/>
                  </a:cubicBezTo>
                  <a:cubicBezTo>
                    <a:pt x="0" y="611"/>
                    <a:pt x="342" y="794"/>
                    <a:pt x="625" y="794"/>
                  </a:cubicBezTo>
                  <a:cubicBezTo>
                    <a:pt x="850" y="794"/>
                    <a:pt x="1038" y="679"/>
                    <a:pt x="964" y="427"/>
                  </a:cubicBezTo>
                  <a:cubicBezTo>
                    <a:pt x="964" y="393"/>
                    <a:pt x="964" y="359"/>
                    <a:pt x="964" y="359"/>
                  </a:cubicBezTo>
                  <a:cubicBezTo>
                    <a:pt x="885" y="163"/>
                    <a:pt x="612" y="1"/>
                    <a:pt x="38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9"/>
            <p:cNvSpPr/>
            <p:nvPr/>
          </p:nvSpPr>
          <p:spPr>
            <a:xfrm>
              <a:off x="5994175" y="1419050"/>
              <a:ext cx="26025" cy="18550"/>
            </a:xfrm>
            <a:custGeom>
              <a:avLst/>
              <a:gdLst/>
              <a:ahLst/>
              <a:cxnLst/>
              <a:rect l="l" t="t" r="r" b="b"/>
              <a:pathLst>
                <a:path w="1041" h="742" extrusionOk="0">
                  <a:moveTo>
                    <a:pt x="343" y="0"/>
                  </a:moveTo>
                  <a:cubicBezTo>
                    <a:pt x="157" y="0"/>
                    <a:pt x="0" y="96"/>
                    <a:pt x="0" y="333"/>
                  </a:cubicBezTo>
                  <a:cubicBezTo>
                    <a:pt x="0" y="607"/>
                    <a:pt x="295" y="741"/>
                    <a:pt x="559" y="741"/>
                  </a:cubicBezTo>
                  <a:cubicBezTo>
                    <a:pt x="814" y="741"/>
                    <a:pt x="1041" y="615"/>
                    <a:pt x="941" y="367"/>
                  </a:cubicBezTo>
                  <a:lnTo>
                    <a:pt x="908" y="300"/>
                  </a:lnTo>
                  <a:cubicBezTo>
                    <a:pt x="801" y="122"/>
                    <a:pt x="553" y="0"/>
                    <a:pt x="3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9"/>
            <p:cNvSpPr/>
            <p:nvPr/>
          </p:nvSpPr>
          <p:spPr>
            <a:xfrm>
              <a:off x="5913500" y="1429375"/>
              <a:ext cx="26550" cy="18500"/>
            </a:xfrm>
            <a:custGeom>
              <a:avLst/>
              <a:gdLst/>
              <a:ahLst/>
              <a:cxnLst/>
              <a:rect l="l" t="t" r="r" b="b"/>
              <a:pathLst>
                <a:path w="1062" h="740" extrusionOk="0">
                  <a:moveTo>
                    <a:pt x="366" y="0"/>
                  </a:moveTo>
                  <a:cubicBezTo>
                    <a:pt x="170" y="0"/>
                    <a:pt x="1" y="94"/>
                    <a:pt x="1" y="324"/>
                  </a:cubicBezTo>
                  <a:cubicBezTo>
                    <a:pt x="1" y="605"/>
                    <a:pt x="286" y="740"/>
                    <a:pt x="548" y="740"/>
                  </a:cubicBezTo>
                  <a:cubicBezTo>
                    <a:pt x="817" y="740"/>
                    <a:pt x="1061" y="597"/>
                    <a:pt x="942" y="324"/>
                  </a:cubicBezTo>
                  <a:lnTo>
                    <a:pt x="908" y="256"/>
                  </a:lnTo>
                  <a:cubicBezTo>
                    <a:pt x="805" y="102"/>
                    <a:pt x="571" y="0"/>
                    <a:pt x="3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9"/>
            <p:cNvSpPr/>
            <p:nvPr/>
          </p:nvSpPr>
          <p:spPr>
            <a:xfrm>
              <a:off x="6125000" y="1411225"/>
              <a:ext cx="25125" cy="24350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469" y="0"/>
                  </a:moveTo>
                  <a:cubicBezTo>
                    <a:pt x="410" y="0"/>
                    <a:pt x="346" y="23"/>
                    <a:pt x="279" y="75"/>
                  </a:cubicBezTo>
                  <a:lnTo>
                    <a:pt x="212" y="109"/>
                  </a:lnTo>
                  <a:cubicBezTo>
                    <a:pt x="0" y="351"/>
                    <a:pt x="33" y="973"/>
                    <a:pt x="385" y="973"/>
                  </a:cubicBezTo>
                  <a:cubicBezTo>
                    <a:pt x="424" y="973"/>
                    <a:pt x="467" y="966"/>
                    <a:pt x="514" y="949"/>
                  </a:cubicBezTo>
                  <a:cubicBezTo>
                    <a:pt x="1005" y="833"/>
                    <a:pt x="827" y="0"/>
                    <a:pt x="46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9"/>
            <p:cNvSpPr/>
            <p:nvPr/>
          </p:nvSpPr>
          <p:spPr>
            <a:xfrm>
              <a:off x="6152225" y="1419250"/>
              <a:ext cx="31250" cy="18300"/>
            </a:xfrm>
            <a:custGeom>
              <a:avLst/>
              <a:gdLst/>
              <a:ahLst/>
              <a:cxnLst/>
              <a:rect l="l" t="t" r="r" b="b"/>
              <a:pathLst>
                <a:path w="1250" h="732" extrusionOk="0">
                  <a:moveTo>
                    <a:pt x="735" y="0"/>
                  </a:moveTo>
                  <a:cubicBezTo>
                    <a:pt x="389" y="0"/>
                    <a:pt x="0" y="273"/>
                    <a:pt x="266" y="561"/>
                  </a:cubicBezTo>
                  <a:cubicBezTo>
                    <a:pt x="266" y="594"/>
                    <a:pt x="299" y="594"/>
                    <a:pt x="299" y="594"/>
                  </a:cubicBezTo>
                  <a:cubicBezTo>
                    <a:pt x="403" y="687"/>
                    <a:pt x="554" y="731"/>
                    <a:pt x="701" y="731"/>
                  </a:cubicBezTo>
                  <a:cubicBezTo>
                    <a:pt x="983" y="731"/>
                    <a:pt x="1250" y="567"/>
                    <a:pt x="1139" y="258"/>
                  </a:cubicBezTo>
                  <a:cubicBezTo>
                    <a:pt x="1082" y="74"/>
                    <a:pt x="914" y="0"/>
                    <a:pt x="73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69"/>
            <p:cNvSpPr/>
            <p:nvPr/>
          </p:nvSpPr>
          <p:spPr>
            <a:xfrm>
              <a:off x="6080725" y="1461825"/>
              <a:ext cx="35400" cy="21925"/>
            </a:xfrm>
            <a:custGeom>
              <a:avLst/>
              <a:gdLst/>
              <a:ahLst/>
              <a:cxnLst/>
              <a:rect l="l" t="t" r="r" b="b"/>
              <a:pathLst>
                <a:path w="1416" h="877" extrusionOk="0">
                  <a:moveTo>
                    <a:pt x="807" y="0"/>
                  </a:moveTo>
                  <a:cubicBezTo>
                    <a:pt x="437" y="0"/>
                    <a:pt x="0" y="605"/>
                    <a:pt x="437" y="841"/>
                  </a:cubicBezTo>
                  <a:cubicBezTo>
                    <a:pt x="482" y="865"/>
                    <a:pt x="530" y="876"/>
                    <a:pt x="577" y="876"/>
                  </a:cubicBezTo>
                  <a:cubicBezTo>
                    <a:pt x="987" y="876"/>
                    <a:pt x="1416" y="61"/>
                    <a:pt x="87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69"/>
            <p:cNvSpPr/>
            <p:nvPr/>
          </p:nvSpPr>
          <p:spPr>
            <a:xfrm>
              <a:off x="6006775" y="1422325"/>
              <a:ext cx="34625" cy="21900"/>
            </a:xfrm>
            <a:custGeom>
              <a:avLst/>
              <a:gdLst/>
              <a:ahLst/>
              <a:cxnLst/>
              <a:rect l="l" t="t" r="r" b="b"/>
              <a:pathLst>
                <a:path w="1385" h="876" extrusionOk="0">
                  <a:moveTo>
                    <a:pt x="773" y="1"/>
                  </a:moveTo>
                  <a:cubicBezTo>
                    <a:pt x="404" y="1"/>
                    <a:pt x="0" y="606"/>
                    <a:pt x="437" y="841"/>
                  </a:cubicBezTo>
                  <a:cubicBezTo>
                    <a:pt x="488" y="865"/>
                    <a:pt x="540" y="876"/>
                    <a:pt x="589" y="876"/>
                  </a:cubicBezTo>
                  <a:cubicBezTo>
                    <a:pt x="1032" y="876"/>
                    <a:pt x="1384" y="31"/>
                    <a:pt x="8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69"/>
            <p:cNvSpPr/>
            <p:nvPr/>
          </p:nvSpPr>
          <p:spPr>
            <a:xfrm>
              <a:off x="6012125" y="1430575"/>
              <a:ext cx="29125" cy="22450"/>
            </a:xfrm>
            <a:custGeom>
              <a:avLst/>
              <a:gdLst/>
              <a:ahLst/>
              <a:cxnLst/>
              <a:rect l="l" t="t" r="r" b="b"/>
              <a:pathLst>
                <a:path w="1165" h="898" extrusionOk="0">
                  <a:moveTo>
                    <a:pt x="594" y="1"/>
                  </a:moveTo>
                  <a:cubicBezTo>
                    <a:pt x="144" y="1"/>
                    <a:pt x="1" y="898"/>
                    <a:pt x="446" y="898"/>
                  </a:cubicBezTo>
                  <a:cubicBezTo>
                    <a:pt x="480" y="898"/>
                    <a:pt x="518" y="892"/>
                    <a:pt x="559" y="881"/>
                  </a:cubicBezTo>
                  <a:lnTo>
                    <a:pt x="593" y="881"/>
                  </a:lnTo>
                  <a:cubicBezTo>
                    <a:pt x="963" y="746"/>
                    <a:pt x="1164" y="40"/>
                    <a:pt x="660" y="7"/>
                  </a:cubicBezTo>
                  <a:cubicBezTo>
                    <a:pt x="638" y="3"/>
                    <a:pt x="615" y="1"/>
                    <a:pt x="5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69"/>
            <p:cNvSpPr/>
            <p:nvPr/>
          </p:nvSpPr>
          <p:spPr>
            <a:xfrm>
              <a:off x="6072300" y="1376125"/>
              <a:ext cx="24800" cy="22225"/>
            </a:xfrm>
            <a:custGeom>
              <a:avLst/>
              <a:gdLst/>
              <a:ahLst/>
              <a:cxnLst/>
              <a:rect l="l" t="t" r="r" b="b"/>
              <a:pathLst>
                <a:path w="992" h="889" extrusionOk="0">
                  <a:moveTo>
                    <a:pt x="262" y="1"/>
                  </a:moveTo>
                  <a:cubicBezTo>
                    <a:pt x="123" y="1"/>
                    <a:pt x="12" y="78"/>
                    <a:pt x="1" y="269"/>
                  </a:cubicBezTo>
                  <a:cubicBezTo>
                    <a:pt x="1" y="303"/>
                    <a:pt x="1" y="303"/>
                    <a:pt x="1" y="336"/>
                  </a:cubicBezTo>
                  <a:cubicBezTo>
                    <a:pt x="1" y="596"/>
                    <a:pt x="283" y="889"/>
                    <a:pt x="532" y="889"/>
                  </a:cubicBezTo>
                  <a:cubicBezTo>
                    <a:pt x="638" y="889"/>
                    <a:pt x="738" y="836"/>
                    <a:pt x="808" y="706"/>
                  </a:cubicBezTo>
                  <a:cubicBezTo>
                    <a:pt x="991" y="361"/>
                    <a:pt x="562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69"/>
            <p:cNvSpPr/>
            <p:nvPr/>
          </p:nvSpPr>
          <p:spPr>
            <a:xfrm>
              <a:off x="6076500" y="1409875"/>
              <a:ext cx="25100" cy="21800"/>
            </a:xfrm>
            <a:custGeom>
              <a:avLst/>
              <a:gdLst/>
              <a:ahLst/>
              <a:cxnLst/>
              <a:rect l="l" t="t" r="r" b="b"/>
              <a:pathLst>
                <a:path w="1004" h="872" extrusionOk="0">
                  <a:moveTo>
                    <a:pt x="256" y="1"/>
                  </a:moveTo>
                  <a:cubicBezTo>
                    <a:pt x="119" y="1"/>
                    <a:pt x="11" y="75"/>
                    <a:pt x="1" y="264"/>
                  </a:cubicBezTo>
                  <a:cubicBezTo>
                    <a:pt x="1" y="297"/>
                    <a:pt x="1" y="297"/>
                    <a:pt x="1" y="331"/>
                  </a:cubicBezTo>
                  <a:cubicBezTo>
                    <a:pt x="1" y="585"/>
                    <a:pt x="288" y="872"/>
                    <a:pt x="543" y="872"/>
                  </a:cubicBezTo>
                  <a:cubicBezTo>
                    <a:pt x="659" y="872"/>
                    <a:pt x="768" y="813"/>
                    <a:pt x="841" y="667"/>
                  </a:cubicBezTo>
                  <a:cubicBezTo>
                    <a:pt x="1003" y="366"/>
                    <a:pt x="559" y="1"/>
                    <a:pt x="25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69"/>
            <p:cNvSpPr/>
            <p:nvPr/>
          </p:nvSpPr>
          <p:spPr>
            <a:xfrm>
              <a:off x="6109550" y="1362525"/>
              <a:ext cx="30000" cy="23125"/>
            </a:xfrm>
            <a:custGeom>
              <a:avLst/>
              <a:gdLst/>
              <a:ahLst/>
              <a:cxnLst/>
              <a:rect l="l" t="t" r="r" b="b"/>
              <a:pathLst>
                <a:path w="1200" h="925" extrusionOk="0">
                  <a:moveTo>
                    <a:pt x="629" y="0"/>
                  </a:moveTo>
                  <a:cubicBezTo>
                    <a:pt x="170" y="0"/>
                    <a:pt x="0" y="925"/>
                    <a:pt x="439" y="925"/>
                  </a:cubicBezTo>
                  <a:cubicBezTo>
                    <a:pt x="466" y="925"/>
                    <a:pt x="496" y="921"/>
                    <a:pt x="527" y="914"/>
                  </a:cubicBezTo>
                  <a:lnTo>
                    <a:pt x="595" y="914"/>
                  </a:lnTo>
                  <a:cubicBezTo>
                    <a:pt x="964" y="780"/>
                    <a:pt x="1200" y="107"/>
                    <a:pt x="695" y="7"/>
                  </a:cubicBezTo>
                  <a:cubicBezTo>
                    <a:pt x="673" y="2"/>
                    <a:pt x="651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69"/>
            <p:cNvSpPr/>
            <p:nvPr/>
          </p:nvSpPr>
          <p:spPr>
            <a:xfrm>
              <a:off x="6106750" y="1474850"/>
              <a:ext cx="29300" cy="23275"/>
            </a:xfrm>
            <a:custGeom>
              <a:avLst/>
              <a:gdLst/>
              <a:ahLst/>
              <a:cxnLst/>
              <a:rect l="l" t="t" r="r" b="b"/>
              <a:pathLst>
                <a:path w="1172" h="931" extrusionOk="0">
                  <a:moveTo>
                    <a:pt x="745" y="1"/>
                  </a:moveTo>
                  <a:cubicBezTo>
                    <a:pt x="713" y="1"/>
                    <a:pt x="678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9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69"/>
            <p:cNvSpPr/>
            <p:nvPr/>
          </p:nvSpPr>
          <p:spPr>
            <a:xfrm>
              <a:off x="5976250" y="1346200"/>
              <a:ext cx="25150" cy="24475"/>
            </a:xfrm>
            <a:custGeom>
              <a:avLst/>
              <a:gdLst/>
              <a:ahLst/>
              <a:cxnLst/>
              <a:rect l="l" t="t" r="r" b="b"/>
              <a:pathLst>
                <a:path w="1006" h="979" extrusionOk="0">
                  <a:moveTo>
                    <a:pt x="483" y="1"/>
                  </a:moveTo>
                  <a:cubicBezTo>
                    <a:pt x="420" y="1"/>
                    <a:pt x="352" y="27"/>
                    <a:pt x="280" y="88"/>
                  </a:cubicBezTo>
                  <a:lnTo>
                    <a:pt x="247" y="122"/>
                  </a:lnTo>
                  <a:cubicBezTo>
                    <a:pt x="1" y="368"/>
                    <a:pt x="64" y="979"/>
                    <a:pt x="437" y="979"/>
                  </a:cubicBezTo>
                  <a:cubicBezTo>
                    <a:pt x="472" y="979"/>
                    <a:pt x="509" y="974"/>
                    <a:pt x="549" y="962"/>
                  </a:cubicBezTo>
                  <a:cubicBezTo>
                    <a:pt x="1005" y="820"/>
                    <a:pt x="833" y="1"/>
                    <a:pt x="48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69"/>
            <p:cNvSpPr/>
            <p:nvPr/>
          </p:nvSpPr>
          <p:spPr>
            <a:xfrm>
              <a:off x="5902800" y="1333950"/>
              <a:ext cx="29225" cy="23150"/>
            </a:xfrm>
            <a:custGeom>
              <a:avLst/>
              <a:gdLst/>
              <a:ahLst/>
              <a:cxnLst/>
              <a:rect l="l" t="t" r="r" b="b"/>
              <a:pathLst>
                <a:path w="1169" h="926" extrusionOk="0">
                  <a:moveTo>
                    <a:pt x="598" y="1"/>
                  </a:moveTo>
                  <a:cubicBezTo>
                    <a:pt x="142" y="1"/>
                    <a:pt x="0" y="925"/>
                    <a:pt x="469" y="925"/>
                  </a:cubicBezTo>
                  <a:cubicBezTo>
                    <a:pt x="498" y="925"/>
                    <a:pt x="530" y="922"/>
                    <a:pt x="563" y="914"/>
                  </a:cubicBezTo>
                  <a:lnTo>
                    <a:pt x="597" y="881"/>
                  </a:lnTo>
                  <a:cubicBezTo>
                    <a:pt x="967" y="746"/>
                    <a:pt x="1168" y="40"/>
                    <a:pt x="664" y="7"/>
                  </a:cubicBezTo>
                  <a:cubicBezTo>
                    <a:pt x="641" y="3"/>
                    <a:pt x="619" y="1"/>
                    <a:pt x="59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69"/>
            <p:cNvSpPr/>
            <p:nvPr/>
          </p:nvSpPr>
          <p:spPr>
            <a:xfrm>
              <a:off x="6091075" y="1361275"/>
              <a:ext cx="25975" cy="19850"/>
            </a:xfrm>
            <a:custGeom>
              <a:avLst/>
              <a:gdLst/>
              <a:ahLst/>
              <a:cxnLst/>
              <a:rect l="l" t="t" r="r" b="b"/>
              <a:pathLst>
                <a:path w="1039" h="794" extrusionOk="0">
                  <a:moveTo>
                    <a:pt x="384" y="1"/>
                  </a:moveTo>
                  <a:cubicBezTo>
                    <a:pt x="223" y="1"/>
                    <a:pt x="84" y="82"/>
                    <a:pt x="57" y="292"/>
                  </a:cubicBezTo>
                  <a:cubicBezTo>
                    <a:pt x="0" y="611"/>
                    <a:pt x="342" y="793"/>
                    <a:pt x="625" y="793"/>
                  </a:cubicBezTo>
                  <a:cubicBezTo>
                    <a:pt x="850" y="793"/>
                    <a:pt x="1038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5" y="163"/>
                    <a:pt x="612" y="1"/>
                    <a:pt x="38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69"/>
            <p:cNvSpPr/>
            <p:nvPr/>
          </p:nvSpPr>
          <p:spPr>
            <a:xfrm>
              <a:off x="5954675" y="1401750"/>
              <a:ext cx="28700" cy="23200"/>
            </a:xfrm>
            <a:custGeom>
              <a:avLst/>
              <a:gdLst/>
              <a:ahLst/>
              <a:cxnLst/>
              <a:rect l="l" t="t" r="r" b="b"/>
              <a:pathLst>
                <a:path w="1148" h="928" extrusionOk="0">
                  <a:moveTo>
                    <a:pt x="714" y="0"/>
                  </a:moveTo>
                  <a:cubicBezTo>
                    <a:pt x="681" y="0"/>
                    <a:pt x="645" y="6"/>
                    <a:pt x="606" y="17"/>
                  </a:cubicBezTo>
                  <a:lnTo>
                    <a:pt x="538" y="17"/>
                  </a:lnTo>
                  <a:cubicBezTo>
                    <a:pt x="202" y="152"/>
                    <a:pt x="1" y="857"/>
                    <a:pt x="505" y="925"/>
                  </a:cubicBezTo>
                  <a:cubicBezTo>
                    <a:pt x="521" y="927"/>
                    <a:pt x="537" y="927"/>
                    <a:pt x="553" y="927"/>
                  </a:cubicBezTo>
                  <a:cubicBezTo>
                    <a:pt x="1044" y="927"/>
                    <a:pt x="1147" y="0"/>
                    <a:pt x="71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69"/>
            <p:cNvSpPr/>
            <p:nvPr/>
          </p:nvSpPr>
          <p:spPr>
            <a:xfrm>
              <a:off x="6068950" y="1512400"/>
              <a:ext cx="25650" cy="21600"/>
            </a:xfrm>
            <a:custGeom>
              <a:avLst/>
              <a:gdLst/>
              <a:ahLst/>
              <a:cxnLst/>
              <a:rect l="l" t="t" r="r" b="b"/>
              <a:pathLst>
                <a:path w="1026" h="864" extrusionOk="0">
                  <a:moveTo>
                    <a:pt x="262" y="0"/>
                  </a:moveTo>
                  <a:cubicBezTo>
                    <a:pt x="122" y="0"/>
                    <a:pt x="11" y="75"/>
                    <a:pt x="1" y="263"/>
                  </a:cubicBezTo>
                  <a:cubicBezTo>
                    <a:pt x="1" y="263"/>
                    <a:pt x="1" y="296"/>
                    <a:pt x="1" y="296"/>
                  </a:cubicBezTo>
                  <a:cubicBezTo>
                    <a:pt x="1" y="555"/>
                    <a:pt x="281" y="864"/>
                    <a:pt x="541" y="864"/>
                  </a:cubicBezTo>
                  <a:cubicBezTo>
                    <a:pt x="652" y="864"/>
                    <a:pt x="760" y="807"/>
                    <a:pt x="841" y="666"/>
                  </a:cubicBezTo>
                  <a:cubicBezTo>
                    <a:pt x="1026" y="365"/>
                    <a:pt x="573" y="0"/>
                    <a:pt x="26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69"/>
            <p:cNvSpPr/>
            <p:nvPr/>
          </p:nvSpPr>
          <p:spPr>
            <a:xfrm>
              <a:off x="6039300" y="1446400"/>
              <a:ext cx="25925" cy="19700"/>
            </a:xfrm>
            <a:custGeom>
              <a:avLst/>
              <a:gdLst/>
              <a:ahLst/>
              <a:cxnLst/>
              <a:rect l="l" t="t" r="r" b="b"/>
              <a:pathLst>
                <a:path w="1037" h="788" extrusionOk="0">
                  <a:moveTo>
                    <a:pt x="430" y="1"/>
                  </a:moveTo>
                  <a:cubicBezTo>
                    <a:pt x="197" y="1"/>
                    <a:pt x="1" y="121"/>
                    <a:pt x="77" y="382"/>
                  </a:cubicBezTo>
                  <a:lnTo>
                    <a:pt x="111" y="449"/>
                  </a:lnTo>
                  <a:cubicBezTo>
                    <a:pt x="187" y="640"/>
                    <a:pt x="447" y="787"/>
                    <a:pt x="670" y="787"/>
                  </a:cubicBezTo>
                  <a:cubicBezTo>
                    <a:pt x="841" y="787"/>
                    <a:pt x="989" y="701"/>
                    <a:pt x="1018" y="483"/>
                  </a:cubicBezTo>
                  <a:cubicBezTo>
                    <a:pt x="1037" y="172"/>
                    <a:pt x="707" y="1"/>
                    <a:pt x="4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69"/>
            <p:cNvSpPr/>
            <p:nvPr/>
          </p:nvSpPr>
          <p:spPr>
            <a:xfrm>
              <a:off x="6061650" y="1499075"/>
              <a:ext cx="25625" cy="19850"/>
            </a:xfrm>
            <a:custGeom>
              <a:avLst/>
              <a:gdLst/>
              <a:ahLst/>
              <a:cxnLst/>
              <a:rect l="l" t="t" r="r" b="b"/>
              <a:pathLst>
                <a:path w="1025" h="794" extrusionOk="0">
                  <a:moveTo>
                    <a:pt x="385" y="0"/>
                  </a:moveTo>
                  <a:cubicBezTo>
                    <a:pt x="223" y="0"/>
                    <a:pt x="85" y="82"/>
                    <a:pt x="57" y="292"/>
                  </a:cubicBezTo>
                  <a:cubicBezTo>
                    <a:pt x="1" y="610"/>
                    <a:pt x="332" y="793"/>
                    <a:pt x="612" y="793"/>
                  </a:cubicBezTo>
                  <a:cubicBezTo>
                    <a:pt x="834" y="793"/>
                    <a:pt x="1024" y="679"/>
                    <a:pt x="965" y="426"/>
                  </a:cubicBezTo>
                  <a:cubicBezTo>
                    <a:pt x="965" y="392"/>
                    <a:pt x="965" y="359"/>
                    <a:pt x="965" y="359"/>
                  </a:cubicBezTo>
                  <a:cubicBezTo>
                    <a:pt x="886" y="162"/>
                    <a:pt x="612" y="0"/>
                    <a:pt x="3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69"/>
            <p:cNvSpPr/>
            <p:nvPr/>
          </p:nvSpPr>
          <p:spPr>
            <a:xfrm>
              <a:off x="5972925" y="1490100"/>
              <a:ext cx="25550" cy="19275"/>
            </a:xfrm>
            <a:custGeom>
              <a:avLst/>
              <a:gdLst/>
              <a:ahLst/>
              <a:cxnLst/>
              <a:rect l="l" t="t" r="r" b="b"/>
              <a:pathLst>
                <a:path w="1022" h="771" extrusionOk="0">
                  <a:moveTo>
                    <a:pt x="426" y="0"/>
                  </a:moveTo>
                  <a:cubicBezTo>
                    <a:pt x="197" y="0"/>
                    <a:pt x="1" y="121"/>
                    <a:pt x="77" y="382"/>
                  </a:cubicBezTo>
                  <a:cubicBezTo>
                    <a:pt x="77" y="382"/>
                    <a:pt x="77" y="415"/>
                    <a:pt x="77" y="415"/>
                  </a:cubicBezTo>
                  <a:cubicBezTo>
                    <a:pt x="154" y="625"/>
                    <a:pt x="414" y="770"/>
                    <a:pt x="637" y="770"/>
                  </a:cubicBezTo>
                  <a:cubicBezTo>
                    <a:pt x="807" y="770"/>
                    <a:pt x="956" y="686"/>
                    <a:pt x="985" y="483"/>
                  </a:cubicBezTo>
                  <a:cubicBezTo>
                    <a:pt x="1021" y="172"/>
                    <a:pt x="700" y="0"/>
                    <a:pt x="4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69"/>
            <p:cNvSpPr/>
            <p:nvPr/>
          </p:nvSpPr>
          <p:spPr>
            <a:xfrm>
              <a:off x="6040400" y="1544925"/>
              <a:ext cx="29425" cy="23200"/>
            </a:xfrm>
            <a:custGeom>
              <a:avLst/>
              <a:gdLst/>
              <a:ahLst/>
              <a:cxnLst/>
              <a:rect l="l" t="t" r="r" b="b"/>
              <a:pathLst>
                <a:path w="1177" h="928" extrusionOk="0">
                  <a:moveTo>
                    <a:pt x="624" y="1"/>
                  </a:moveTo>
                  <a:cubicBezTo>
                    <a:pt x="131" y="1"/>
                    <a:pt x="0" y="928"/>
                    <a:pt x="430" y="928"/>
                  </a:cubicBezTo>
                  <a:cubicBezTo>
                    <a:pt x="462" y="928"/>
                    <a:pt x="498" y="923"/>
                    <a:pt x="538" y="911"/>
                  </a:cubicBezTo>
                  <a:lnTo>
                    <a:pt x="605" y="911"/>
                  </a:lnTo>
                  <a:cubicBezTo>
                    <a:pt x="941" y="777"/>
                    <a:pt x="1176" y="71"/>
                    <a:pt x="672" y="4"/>
                  </a:cubicBezTo>
                  <a:cubicBezTo>
                    <a:pt x="656" y="2"/>
                    <a:pt x="640" y="1"/>
                    <a:pt x="62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69"/>
            <p:cNvSpPr/>
            <p:nvPr/>
          </p:nvSpPr>
          <p:spPr>
            <a:xfrm>
              <a:off x="5973175" y="1375150"/>
              <a:ext cx="25725" cy="21525"/>
            </a:xfrm>
            <a:custGeom>
              <a:avLst/>
              <a:gdLst/>
              <a:ahLst/>
              <a:cxnLst/>
              <a:rect l="l" t="t" r="r" b="b"/>
              <a:pathLst>
                <a:path w="1029" h="861" extrusionOk="0">
                  <a:moveTo>
                    <a:pt x="263" y="1"/>
                  </a:moveTo>
                  <a:cubicBezTo>
                    <a:pt x="129" y="1"/>
                    <a:pt x="20" y="69"/>
                    <a:pt x="0" y="241"/>
                  </a:cubicBezTo>
                  <a:lnTo>
                    <a:pt x="0" y="308"/>
                  </a:lnTo>
                  <a:cubicBezTo>
                    <a:pt x="0" y="568"/>
                    <a:pt x="299" y="861"/>
                    <a:pt x="558" y="861"/>
                  </a:cubicBezTo>
                  <a:cubicBezTo>
                    <a:pt x="668" y="861"/>
                    <a:pt x="770" y="808"/>
                    <a:pt x="840" y="678"/>
                  </a:cubicBezTo>
                  <a:cubicBezTo>
                    <a:pt x="1028" y="372"/>
                    <a:pt x="575" y="1"/>
                    <a:pt x="2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69"/>
            <p:cNvSpPr/>
            <p:nvPr/>
          </p:nvSpPr>
          <p:spPr>
            <a:xfrm>
              <a:off x="5953000" y="1418550"/>
              <a:ext cx="29275" cy="23275"/>
            </a:xfrm>
            <a:custGeom>
              <a:avLst/>
              <a:gdLst/>
              <a:ahLst/>
              <a:cxnLst/>
              <a:rect l="l" t="t" r="r" b="b"/>
              <a:pathLst>
                <a:path w="1171" h="931" extrusionOk="0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69"/>
            <p:cNvSpPr/>
            <p:nvPr/>
          </p:nvSpPr>
          <p:spPr>
            <a:xfrm>
              <a:off x="6041875" y="11966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76" y="0"/>
                  </a:moveTo>
                  <a:cubicBezTo>
                    <a:pt x="219" y="0"/>
                    <a:pt x="89" y="82"/>
                    <a:pt x="75" y="292"/>
                  </a:cubicBezTo>
                  <a:cubicBezTo>
                    <a:pt x="0" y="610"/>
                    <a:pt x="333" y="793"/>
                    <a:pt x="613" y="793"/>
                  </a:cubicBezTo>
                  <a:cubicBezTo>
                    <a:pt x="835" y="793"/>
                    <a:pt x="1023" y="678"/>
                    <a:pt x="949" y="426"/>
                  </a:cubicBezTo>
                  <a:cubicBezTo>
                    <a:pt x="949" y="392"/>
                    <a:pt x="949" y="392"/>
                    <a:pt x="949" y="359"/>
                  </a:cubicBezTo>
                  <a:cubicBezTo>
                    <a:pt x="870" y="162"/>
                    <a:pt x="597" y="0"/>
                    <a:pt x="37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69"/>
            <p:cNvSpPr/>
            <p:nvPr/>
          </p:nvSpPr>
          <p:spPr>
            <a:xfrm>
              <a:off x="6067875" y="1448075"/>
              <a:ext cx="26000" cy="19700"/>
            </a:xfrm>
            <a:custGeom>
              <a:avLst/>
              <a:gdLst/>
              <a:ahLst/>
              <a:cxnLst/>
              <a:rect l="l" t="t" r="r" b="b"/>
              <a:pathLst>
                <a:path w="1040" h="788" extrusionOk="0">
                  <a:moveTo>
                    <a:pt x="438" y="1"/>
                  </a:moveTo>
                  <a:cubicBezTo>
                    <a:pt x="204" y="1"/>
                    <a:pt x="0" y="122"/>
                    <a:pt x="77" y="382"/>
                  </a:cubicBezTo>
                  <a:cubicBezTo>
                    <a:pt x="77" y="416"/>
                    <a:pt x="77" y="416"/>
                    <a:pt x="77" y="450"/>
                  </a:cubicBezTo>
                  <a:cubicBezTo>
                    <a:pt x="172" y="640"/>
                    <a:pt x="430" y="787"/>
                    <a:pt x="647" y="787"/>
                  </a:cubicBezTo>
                  <a:cubicBezTo>
                    <a:pt x="813" y="787"/>
                    <a:pt x="955" y="701"/>
                    <a:pt x="985" y="483"/>
                  </a:cubicBezTo>
                  <a:cubicBezTo>
                    <a:pt x="1039" y="172"/>
                    <a:pt x="717" y="1"/>
                    <a:pt x="4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69"/>
            <p:cNvSpPr/>
            <p:nvPr/>
          </p:nvSpPr>
          <p:spPr>
            <a:xfrm>
              <a:off x="6077125" y="1063100"/>
              <a:ext cx="33850" cy="21500"/>
            </a:xfrm>
            <a:custGeom>
              <a:avLst/>
              <a:gdLst/>
              <a:ahLst/>
              <a:cxnLst/>
              <a:rect l="l" t="t" r="r" b="b"/>
              <a:pathLst>
                <a:path w="1354" h="860" extrusionOk="0">
                  <a:moveTo>
                    <a:pt x="778" y="1"/>
                  </a:moveTo>
                  <a:cubicBezTo>
                    <a:pt x="356" y="1"/>
                    <a:pt x="0" y="860"/>
                    <a:pt x="519" y="860"/>
                  </a:cubicBezTo>
                  <a:cubicBezTo>
                    <a:pt x="528" y="860"/>
                    <a:pt x="538" y="860"/>
                    <a:pt x="547" y="859"/>
                  </a:cubicBezTo>
                  <a:lnTo>
                    <a:pt x="615" y="859"/>
                  </a:lnTo>
                  <a:cubicBezTo>
                    <a:pt x="984" y="792"/>
                    <a:pt x="1354" y="187"/>
                    <a:pt x="883" y="19"/>
                  </a:cubicBezTo>
                  <a:cubicBezTo>
                    <a:pt x="848" y="6"/>
                    <a:pt x="813" y="1"/>
                    <a:pt x="77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69"/>
            <p:cNvSpPr/>
            <p:nvPr/>
          </p:nvSpPr>
          <p:spPr>
            <a:xfrm>
              <a:off x="6063150" y="1375750"/>
              <a:ext cx="25150" cy="21525"/>
            </a:xfrm>
            <a:custGeom>
              <a:avLst/>
              <a:gdLst/>
              <a:ahLst/>
              <a:cxnLst/>
              <a:rect l="l" t="t" r="r" b="b"/>
              <a:pathLst>
                <a:path w="1006" h="861" extrusionOk="0">
                  <a:moveTo>
                    <a:pt x="463" y="1"/>
                  </a:moveTo>
                  <a:cubicBezTo>
                    <a:pt x="352" y="1"/>
                    <a:pt x="245" y="53"/>
                    <a:pt x="165" y="183"/>
                  </a:cubicBezTo>
                  <a:cubicBezTo>
                    <a:pt x="1" y="489"/>
                    <a:pt x="461" y="860"/>
                    <a:pt x="764" y="860"/>
                  </a:cubicBezTo>
                  <a:cubicBezTo>
                    <a:pt x="894" y="860"/>
                    <a:pt x="995" y="792"/>
                    <a:pt x="1006" y="620"/>
                  </a:cubicBezTo>
                  <a:lnTo>
                    <a:pt x="1006" y="553"/>
                  </a:lnTo>
                  <a:cubicBezTo>
                    <a:pt x="1006" y="293"/>
                    <a:pt x="724" y="1"/>
                    <a:pt x="46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69"/>
            <p:cNvSpPr/>
            <p:nvPr/>
          </p:nvSpPr>
          <p:spPr>
            <a:xfrm>
              <a:off x="6033650" y="1489275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733" y="0"/>
                  </a:moveTo>
                  <a:cubicBezTo>
                    <a:pt x="704" y="0"/>
                    <a:pt x="673" y="4"/>
                    <a:pt x="640" y="11"/>
                  </a:cubicBezTo>
                  <a:lnTo>
                    <a:pt x="606" y="11"/>
                  </a:lnTo>
                  <a:cubicBezTo>
                    <a:pt x="236" y="146"/>
                    <a:pt x="1" y="818"/>
                    <a:pt x="471" y="919"/>
                  </a:cubicBezTo>
                  <a:cubicBezTo>
                    <a:pt x="496" y="923"/>
                    <a:pt x="519" y="925"/>
                    <a:pt x="542" y="925"/>
                  </a:cubicBezTo>
                  <a:cubicBezTo>
                    <a:pt x="1028" y="925"/>
                    <a:pt x="1199" y="0"/>
                    <a:pt x="73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69"/>
            <p:cNvSpPr/>
            <p:nvPr/>
          </p:nvSpPr>
          <p:spPr>
            <a:xfrm>
              <a:off x="6085000" y="1523850"/>
              <a:ext cx="28500" cy="23125"/>
            </a:xfrm>
            <a:custGeom>
              <a:avLst/>
              <a:gdLst/>
              <a:ahLst/>
              <a:cxnLst/>
              <a:rect l="l" t="t" r="r" b="b"/>
              <a:pathLst>
                <a:path w="1140" h="925" extrusionOk="0">
                  <a:moveTo>
                    <a:pt x="599" y="0"/>
                  </a:moveTo>
                  <a:cubicBezTo>
                    <a:pt x="118" y="0"/>
                    <a:pt x="1" y="925"/>
                    <a:pt x="446" y="925"/>
                  </a:cubicBezTo>
                  <a:cubicBezTo>
                    <a:pt x="473" y="925"/>
                    <a:pt x="503" y="921"/>
                    <a:pt x="535" y="914"/>
                  </a:cubicBezTo>
                  <a:lnTo>
                    <a:pt x="602" y="880"/>
                  </a:lnTo>
                  <a:cubicBezTo>
                    <a:pt x="938" y="746"/>
                    <a:pt x="1140" y="74"/>
                    <a:pt x="669" y="6"/>
                  </a:cubicBezTo>
                  <a:cubicBezTo>
                    <a:pt x="645" y="2"/>
                    <a:pt x="622" y="0"/>
                    <a:pt x="5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69"/>
            <p:cNvSpPr/>
            <p:nvPr/>
          </p:nvSpPr>
          <p:spPr>
            <a:xfrm>
              <a:off x="6097450" y="1393725"/>
              <a:ext cx="25525" cy="19675"/>
            </a:xfrm>
            <a:custGeom>
              <a:avLst/>
              <a:gdLst/>
              <a:ahLst/>
              <a:cxnLst/>
              <a:rect l="l" t="t" r="r" b="b"/>
              <a:pathLst>
                <a:path w="1021" h="787" extrusionOk="0">
                  <a:moveTo>
                    <a:pt x="385" y="0"/>
                  </a:moveTo>
                  <a:cubicBezTo>
                    <a:pt x="215" y="0"/>
                    <a:pt x="66" y="86"/>
                    <a:pt x="37" y="305"/>
                  </a:cubicBezTo>
                  <a:cubicBezTo>
                    <a:pt x="0" y="615"/>
                    <a:pt x="321" y="787"/>
                    <a:pt x="595" y="787"/>
                  </a:cubicBezTo>
                  <a:cubicBezTo>
                    <a:pt x="825" y="787"/>
                    <a:pt x="1021" y="666"/>
                    <a:pt x="944" y="405"/>
                  </a:cubicBezTo>
                  <a:lnTo>
                    <a:pt x="944" y="338"/>
                  </a:lnTo>
                  <a:cubicBezTo>
                    <a:pt x="868" y="148"/>
                    <a:pt x="608" y="0"/>
                    <a:pt x="38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69"/>
            <p:cNvSpPr/>
            <p:nvPr/>
          </p:nvSpPr>
          <p:spPr>
            <a:xfrm>
              <a:off x="6031400" y="1536250"/>
              <a:ext cx="31175" cy="18325"/>
            </a:xfrm>
            <a:custGeom>
              <a:avLst/>
              <a:gdLst/>
              <a:ahLst/>
              <a:cxnLst/>
              <a:rect l="l" t="t" r="r" b="b"/>
              <a:pathLst>
                <a:path w="1247" h="733" extrusionOk="0">
                  <a:moveTo>
                    <a:pt x="733" y="1"/>
                  </a:moveTo>
                  <a:cubicBezTo>
                    <a:pt x="386" y="1"/>
                    <a:pt x="0" y="293"/>
                    <a:pt x="293" y="586"/>
                  </a:cubicBezTo>
                  <a:lnTo>
                    <a:pt x="326" y="619"/>
                  </a:lnTo>
                  <a:cubicBezTo>
                    <a:pt x="413" y="695"/>
                    <a:pt x="545" y="733"/>
                    <a:pt x="679" y="733"/>
                  </a:cubicBezTo>
                  <a:cubicBezTo>
                    <a:pt x="960" y="733"/>
                    <a:pt x="1247" y="568"/>
                    <a:pt x="1133" y="250"/>
                  </a:cubicBezTo>
                  <a:cubicBezTo>
                    <a:pt x="1066" y="72"/>
                    <a:pt x="904" y="1"/>
                    <a:pt x="73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69"/>
            <p:cNvSpPr/>
            <p:nvPr/>
          </p:nvSpPr>
          <p:spPr>
            <a:xfrm>
              <a:off x="6030150" y="1099675"/>
              <a:ext cx="35475" cy="21875"/>
            </a:xfrm>
            <a:custGeom>
              <a:avLst/>
              <a:gdLst/>
              <a:ahLst/>
              <a:cxnLst/>
              <a:rect l="l" t="t" r="r" b="b"/>
              <a:pathLst>
                <a:path w="1419" h="875" extrusionOk="0">
                  <a:moveTo>
                    <a:pt x="812" y="0"/>
                  </a:moveTo>
                  <a:cubicBezTo>
                    <a:pt x="407" y="0"/>
                    <a:pt x="1" y="845"/>
                    <a:pt x="544" y="875"/>
                  </a:cubicBezTo>
                  <a:lnTo>
                    <a:pt x="611" y="875"/>
                  </a:lnTo>
                  <a:cubicBezTo>
                    <a:pt x="981" y="875"/>
                    <a:pt x="1418" y="270"/>
                    <a:pt x="948" y="35"/>
                  </a:cubicBezTo>
                  <a:cubicBezTo>
                    <a:pt x="903" y="11"/>
                    <a:pt x="858" y="0"/>
                    <a:pt x="812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69"/>
            <p:cNvSpPr/>
            <p:nvPr/>
          </p:nvSpPr>
          <p:spPr>
            <a:xfrm>
              <a:off x="6005100" y="1356375"/>
              <a:ext cx="29275" cy="23275"/>
            </a:xfrm>
            <a:custGeom>
              <a:avLst/>
              <a:gdLst/>
              <a:ahLst/>
              <a:cxnLst/>
              <a:rect l="l" t="t" r="r" b="b"/>
              <a:pathLst>
                <a:path w="1171" h="931" extrusionOk="0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02" y="152"/>
                    <a:pt x="0" y="858"/>
                    <a:pt x="504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69"/>
            <p:cNvSpPr/>
            <p:nvPr/>
          </p:nvSpPr>
          <p:spPr>
            <a:xfrm>
              <a:off x="5997750" y="1378275"/>
              <a:ext cx="25025" cy="22025"/>
            </a:xfrm>
            <a:custGeom>
              <a:avLst/>
              <a:gdLst/>
              <a:ahLst/>
              <a:cxnLst/>
              <a:rect l="l" t="t" r="r" b="b"/>
              <a:pathLst>
                <a:path w="1001" h="881" extrusionOk="0">
                  <a:moveTo>
                    <a:pt x="443" y="0"/>
                  </a:moveTo>
                  <a:cubicBezTo>
                    <a:pt x="333" y="0"/>
                    <a:pt x="230" y="53"/>
                    <a:pt x="160" y="183"/>
                  </a:cubicBezTo>
                  <a:cubicBezTo>
                    <a:pt x="1" y="547"/>
                    <a:pt x="427" y="880"/>
                    <a:pt x="729" y="880"/>
                  </a:cubicBezTo>
                  <a:cubicBezTo>
                    <a:pt x="873" y="880"/>
                    <a:pt x="989" y="805"/>
                    <a:pt x="1000" y="620"/>
                  </a:cubicBezTo>
                  <a:lnTo>
                    <a:pt x="1000" y="553"/>
                  </a:lnTo>
                  <a:cubicBezTo>
                    <a:pt x="1000" y="293"/>
                    <a:pt x="702" y="0"/>
                    <a:pt x="4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69"/>
            <p:cNvSpPr/>
            <p:nvPr/>
          </p:nvSpPr>
          <p:spPr>
            <a:xfrm>
              <a:off x="6026100" y="1586750"/>
              <a:ext cx="29925" cy="22400"/>
            </a:xfrm>
            <a:custGeom>
              <a:avLst/>
              <a:gdLst/>
              <a:ahLst/>
              <a:cxnLst/>
              <a:rect l="l" t="t" r="r" b="b"/>
              <a:pathLst>
                <a:path w="1197" h="896" extrusionOk="0">
                  <a:moveTo>
                    <a:pt x="761" y="0"/>
                  </a:moveTo>
                  <a:cubicBezTo>
                    <a:pt x="734" y="0"/>
                    <a:pt x="704" y="4"/>
                    <a:pt x="673" y="11"/>
                  </a:cubicBezTo>
                  <a:lnTo>
                    <a:pt x="605" y="11"/>
                  </a:lnTo>
                  <a:cubicBezTo>
                    <a:pt x="236" y="112"/>
                    <a:pt x="0" y="818"/>
                    <a:pt x="505" y="885"/>
                  </a:cubicBezTo>
                  <a:cubicBezTo>
                    <a:pt x="536" y="892"/>
                    <a:pt x="567" y="896"/>
                    <a:pt x="596" y="896"/>
                  </a:cubicBezTo>
                  <a:cubicBezTo>
                    <a:pt x="1063" y="896"/>
                    <a:pt x="1197" y="0"/>
                    <a:pt x="7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69"/>
            <p:cNvSpPr/>
            <p:nvPr/>
          </p:nvSpPr>
          <p:spPr>
            <a:xfrm>
              <a:off x="6036000" y="1483300"/>
              <a:ext cx="25975" cy="19700"/>
            </a:xfrm>
            <a:custGeom>
              <a:avLst/>
              <a:gdLst/>
              <a:ahLst/>
              <a:cxnLst/>
              <a:rect l="l" t="t" r="r" b="b"/>
              <a:pathLst>
                <a:path w="1039" h="788" extrusionOk="0">
                  <a:moveTo>
                    <a:pt x="414" y="1"/>
                  </a:moveTo>
                  <a:cubicBezTo>
                    <a:pt x="189" y="1"/>
                    <a:pt x="1" y="117"/>
                    <a:pt x="75" y="385"/>
                  </a:cubicBezTo>
                  <a:cubicBezTo>
                    <a:pt x="75" y="385"/>
                    <a:pt x="75" y="418"/>
                    <a:pt x="75" y="418"/>
                  </a:cubicBezTo>
                  <a:cubicBezTo>
                    <a:pt x="152" y="631"/>
                    <a:pt x="417" y="787"/>
                    <a:pt x="642" y="787"/>
                  </a:cubicBezTo>
                  <a:cubicBezTo>
                    <a:pt x="809" y="787"/>
                    <a:pt x="954" y="701"/>
                    <a:pt x="982" y="486"/>
                  </a:cubicBezTo>
                  <a:cubicBezTo>
                    <a:pt x="1039" y="186"/>
                    <a:pt x="698" y="1"/>
                    <a:pt x="41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69"/>
            <p:cNvSpPr/>
            <p:nvPr/>
          </p:nvSpPr>
          <p:spPr>
            <a:xfrm>
              <a:off x="5942225" y="1349075"/>
              <a:ext cx="29275" cy="23275"/>
            </a:xfrm>
            <a:custGeom>
              <a:avLst/>
              <a:gdLst/>
              <a:ahLst/>
              <a:cxnLst/>
              <a:rect l="l" t="t" r="r" b="b"/>
              <a:pathLst>
                <a:path w="1171" h="931" extrusionOk="0">
                  <a:moveTo>
                    <a:pt x="598" y="1"/>
                  </a:moveTo>
                  <a:cubicBezTo>
                    <a:pt x="121" y="1"/>
                    <a:pt x="1" y="931"/>
                    <a:pt x="427" y="931"/>
                  </a:cubicBezTo>
                  <a:cubicBezTo>
                    <a:pt x="459" y="931"/>
                    <a:pt x="494" y="925"/>
                    <a:pt x="532" y="914"/>
                  </a:cubicBezTo>
                  <a:lnTo>
                    <a:pt x="600" y="914"/>
                  </a:lnTo>
                  <a:cubicBezTo>
                    <a:pt x="936" y="780"/>
                    <a:pt x="1171" y="108"/>
                    <a:pt x="667" y="7"/>
                  </a:cubicBezTo>
                  <a:cubicBezTo>
                    <a:pt x="643" y="3"/>
                    <a:pt x="620" y="1"/>
                    <a:pt x="59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69"/>
            <p:cNvSpPr/>
            <p:nvPr/>
          </p:nvSpPr>
          <p:spPr>
            <a:xfrm>
              <a:off x="5987900" y="1386900"/>
              <a:ext cx="24475" cy="23950"/>
            </a:xfrm>
            <a:custGeom>
              <a:avLst/>
              <a:gdLst/>
              <a:ahLst/>
              <a:cxnLst/>
              <a:rect l="l" t="t" r="r" b="b"/>
              <a:pathLst>
                <a:path w="979" h="958" extrusionOk="0">
                  <a:moveTo>
                    <a:pt x="501" y="0"/>
                  </a:moveTo>
                  <a:cubicBezTo>
                    <a:pt x="445" y="0"/>
                    <a:pt x="384" y="22"/>
                    <a:pt x="319" y="73"/>
                  </a:cubicBezTo>
                  <a:cubicBezTo>
                    <a:pt x="285" y="73"/>
                    <a:pt x="285" y="73"/>
                    <a:pt x="251" y="107"/>
                  </a:cubicBezTo>
                  <a:cubicBezTo>
                    <a:pt x="0" y="327"/>
                    <a:pt x="13" y="957"/>
                    <a:pt x="399" y="957"/>
                  </a:cubicBezTo>
                  <a:cubicBezTo>
                    <a:pt x="426" y="957"/>
                    <a:pt x="456" y="954"/>
                    <a:pt x="487" y="947"/>
                  </a:cubicBezTo>
                  <a:cubicBezTo>
                    <a:pt x="979" y="860"/>
                    <a:pt x="847" y="0"/>
                    <a:pt x="50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69"/>
            <p:cNvSpPr/>
            <p:nvPr/>
          </p:nvSpPr>
          <p:spPr>
            <a:xfrm>
              <a:off x="6087375" y="1468500"/>
              <a:ext cx="25550" cy="19550"/>
            </a:xfrm>
            <a:custGeom>
              <a:avLst/>
              <a:gdLst/>
              <a:ahLst/>
              <a:cxnLst/>
              <a:rect l="l" t="t" r="r" b="b"/>
              <a:pathLst>
                <a:path w="1022" h="782" extrusionOk="0">
                  <a:moveTo>
                    <a:pt x="374" y="0"/>
                  </a:moveTo>
                  <a:cubicBezTo>
                    <a:pt x="208" y="0"/>
                    <a:pt x="66" y="86"/>
                    <a:pt x="37" y="305"/>
                  </a:cubicBezTo>
                  <a:cubicBezTo>
                    <a:pt x="1" y="611"/>
                    <a:pt x="311" y="782"/>
                    <a:pt x="582" y="782"/>
                  </a:cubicBezTo>
                  <a:cubicBezTo>
                    <a:pt x="817" y="782"/>
                    <a:pt x="1022" y="653"/>
                    <a:pt x="944" y="372"/>
                  </a:cubicBezTo>
                  <a:cubicBezTo>
                    <a:pt x="944" y="372"/>
                    <a:pt x="944" y="338"/>
                    <a:pt x="944" y="338"/>
                  </a:cubicBezTo>
                  <a:cubicBezTo>
                    <a:pt x="849" y="148"/>
                    <a:pt x="591" y="0"/>
                    <a:pt x="37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69"/>
            <p:cNvSpPr/>
            <p:nvPr/>
          </p:nvSpPr>
          <p:spPr>
            <a:xfrm>
              <a:off x="5980250" y="1442075"/>
              <a:ext cx="25125" cy="24475"/>
            </a:xfrm>
            <a:custGeom>
              <a:avLst/>
              <a:gdLst/>
              <a:ahLst/>
              <a:cxnLst/>
              <a:rect l="l" t="t" r="r" b="b"/>
              <a:pathLst>
                <a:path w="1005" h="979" extrusionOk="0">
                  <a:moveTo>
                    <a:pt x="576" y="1"/>
                  </a:moveTo>
                  <a:cubicBezTo>
                    <a:pt x="540" y="1"/>
                    <a:pt x="500" y="6"/>
                    <a:pt x="457" y="17"/>
                  </a:cubicBezTo>
                  <a:cubicBezTo>
                    <a:pt x="1" y="160"/>
                    <a:pt x="173" y="979"/>
                    <a:pt x="523" y="979"/>
                  </a:cubicBezTo>
                  <a:cubicBezTo>
                    <a:pt x="585" y="979"/>
                    <a:pt x="654" y="953"/>
                    <a:pt x="725" y="891"/>
                  </a:cubicBezTo>
                  <a:lnTo>
                    <a:pt x="759" y="858"/>
                  </a:lnTo>
                  <a:cubicBezTo>
                    <a:pt x="1005" y="612"/>
                    <a:pt x="970" y="1"/>
                    <a:pt x="5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69"/>
            <p:cNvSpPr/>
            <p:nvPr/>
          </p:nvSpPr>
          <p:spPr>
            <a:xfrm>
              <a:off x="6024075" y="1087425"/>
              <a:ext cx="25925" cy="24475"/>
            </a:xfrm>
            <a:custGeom>
              <a:avLst/>
              <a:gdLst/>
              <a:ahLst/>
              <a:cxnLst/>
              <a:rect l="l" t="t" r="r" b="b"/>
              <a:pathLst>
                <a:path w="1037" h="979" extrusionOk="0">
                  <a:moveTo>
                    <a:pt x="488" y="0"/>
                  </a:moveTo>
                  <a:cubicBezTo>
                    <a:pt x="424" y="0"/>
                    <a:pt x="355" y="26"/>
                    <a:pt x="283" y="88"/>
                  </a:cubicBezTo>
                  <a:cubicBezTo>
                    <a:pt x="250" y="88"/>
                    <a:pt x="250" y="121"/>
                    <a:pt x="216" y="121"/>
                  </a:cubicBezTo>
                  <a:cubicBezTo>
                    <a:pt x="1" y="367"/>
                    <a:pt x="67" y="978"/>
                    <a:pt x="439" y="978"/>
                  </a:cubicBezTo>
                  <a:cubicBezTo>
                    <a:pt x="474" y="978"/>
                    <a:pt x="512" y="973"/>
                    <a:pt x="552" y="962"/>
                  </a:cubicBezTo>
                  <a:cubicBezTo>
                    <a:pt x="1036" y="819"/>
                    <a:pt x="844" y="0"/>
                    <a:pt x="48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69"/>
            <p:cNvSpPr/>
            <p:nvPr/>
          </p:nvSpPr>
          <p:spPr>
            <a:xfrm>
              <a:off x="5963675" y="1435050"/>
              <a:ext cx="25225" cy="20025"/>
            </a:xfrm>
            <a:custGeom>
              <a:avLst/>
              <a:gdLst/>
              <a:ahLst/>
              <a:cxnLst/>
              <a:rect l="l" t="t" r="r" b="b"/>
              <a:pathLst>
                <a:path w="1009" h="801" extrusionOk="0">
                  <a:moveTo>
                    <a:pt x="403" y="0"/>
                  </a:moveTo>
                  <a:cubicBezTo>
                    <a:pt x="252" y="0"/>
                    <a:pt x="118" y="75"/>
                    <a:pt x="78" y="265"/>
                  </a:cubicBezTo>
                  <a:cubicBezTo>
                    <a:pt x="0" y="594"/>
                    <a:pt x="347" y="801"/>
                    <a:pt x="629" y="801"/>
                  </a:cubicBezTo>
                  <a:cubicBezTo>
                    <a:pt x="836" y="801"/>
                    <a:pt x="1008" y="689"/>
                    <a:pt x="951" y="433"/>
                  </a:cubicBezTo>
                  <a:cubicBezTo>
                    <a:pt x="951" y="433"/>
                    <a:pt x="951" y="399"/>
                    <a:pt x="951" y="366"/>
                  </a:cubicBezTo>
                  <a:cubicBezTo>
                    <a:pt x="891" y="165"/>
                    <a:pt x="627" y="0"/>
                    <a:pt x="40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69"/>
            <p:cNvSpPr/>
            <p:nvPr/>
          </p:nvSpPr>
          <p:spPr>
            <a:xfrm>
              <a:off x="6102750" y="1393400"/>
              <a:ext cx="25050" cy="21400"/>
            </a:xfrm>
            <a:custGeom>
              <a:avLst/>
              <a:gdLst/>
              <a:ahLst/>
              <a:cxnLst/>
              <a:rect l="l" t="t" r="r" b="b"/>
              <a:pathLst>
                <a:path w="1002" h="856" extrusionOk="0">
                  <a:moveTo>
                    <a:pt x="444" y="0"/>
                  </a:moveTo>
                  <a:cubicBezTo>
                    <a:pt x="334" y="0"/>
                    <a:pt x="231" y="53"/>
                    <a:pt x="161" y="183"/>
                  </a:cubicBezTo>
                  <a:cubicBezTo>
                    <a:pt x="1" y="504"/>
                    <a:pt x="434" y="856"/>
                    <a:pt x="736" y="856"/>
                  </a:cubicBezTo>
                  <a:cubicBezTo>
                    <a:pt x="878" y="856"/>
                    <a:pt x="990" y="779"/>
                    <a:pt x="1001" y="586"/>
                  </a:cubicBezTo>
                  <a:lnTo>
                    <a:pt x="1001" y="553"/>
                  </a:lnTo>
                  <a:cubicBezTo>
                    <a:pt x="1001" y="293"/>
                    <a:pt x="703" y="0"/>
                    <a:pt x="4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69"/>
            <p:cNvSpPr/>
            <p:nvPr/>
          </p:nvSpPr>
          <p:spPr>
            <a:xfrm>
              <a:off x="5988475" y="1358100"/>
              <a:ext cx="25050" cy="22225"/>
            </a:xfrm>
            <a:custGeom>
              <a:avLst/>
              <a:gdLst/>
              <a:ahLst/>
              <a:cxnLst/>
              <a:rect l="l" t="t" r="r" b="b"/>
              <a:pathLst>
                <a:path w="1002" h="889" extrusionOk="0">
                  <a:moveTo>
                    <a:pt x="459" y="1"/>
                  </a:moveTo>
                  <a:cubicBezTo>
                    <a:pt x="348" y="1"/>
                    <a:pt x="241" y="53"/>
                    <a:pt x="161" y="184"/>
                  </a:cubicBezTo>
                  <a:cubicBezTo>
                    <a:pt x="0" y="528"/>
                    <a:pt x="437" y="889"/>
                    <a:pt x="739" y="889"/>
                  </a:cubicBezTo>
                  <a:cubicBezTo>
                    <a:pt x="879" y="889"/>
                    <a:pt x="991" y="812"/>
                    <a:pt x="1001" y="620"/>
                  </a:cubicBezTo>
                  <a:lnTo>
                    <a:pt x="1001" y="553"/>
                  </a:lnTo>
                  <a:cubicBezTo>
                    <a:pt x="1001" y="294"/>
                    <a:pt x="720" y="1"/>
                    <a:pt x="45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69"/>
            <p:cNvSpPr/>
            <p:nvPr/>
          </p:nvSpPr>
          <p:spPr>
            <a:xfrm>
              <a:off x="5989175" y="1448475"/>
              <a:ext cx="26025" cy="19175"/>
            </a:xfrm>
            <a:custGeom>
              <a:avLst/>
              <a:gdLst/>
              <a:ahLst/>
              <a:cxnLst/>
              <a:rect l="l" t="t" r="r" b="b"/>
              <a:pathLst>
                <a:path w="1041" h="767" extrusionOk="0">
                  <a:moveTo>
                    <a:pt x="483" y="1"/>
                  </a:moveTo>
                  <a:cubicBezTo>
                    <a:pt x="227" y="1"/>
                    <a:pt x="0" y="135"/>
                    <a:pt x="100" y="400"/>
                  </a:cubicBezTo>
                  <a:lnTo>
                    <a:pt x="133" y="467"/>
                  </a:lnTo>
                  <a:cubicBezTo>
                    <a:pt x="222" y="645"/>
                    <a:pt x="462" y="767"/>
                    <a:pt x="673" y="767"/>
                  </a:cubicBezTo>
                  <a:cubicBezTo>
                    <a:pt x="860" y="767"/>
                    <a:pt x="1025" y="671"/>
                    <a:pt x="1041" y="434"/>
                  </a:cubicBezTo>
                  <a:cubicBezTo>
                    <a:pt x="1041" y="144"/>
                    <a:pt x="746" y="1"/>
                    <a:pt x="4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69"/>
            <p:cNvSpPr/>
            <p:nvPr/>
          </p:nvSpPr>
          <p:spPr>
            <a:xfrm>
              <a:off x="6069275" y="1438075"/>
              <a:ext cx="26575" cy="19050"/>
            </a:xfrm>
            <a:custGeom>
              <a:avLst/>
              <a:gdLst/>
              <a:ahLst/>
              <a:cxnLst/>
              <a:rect l="l" t="t" r="r" b="b"/>
              <a:pathLst>
                <a:path w="1063" h="762" extrusionOk="0">
                  <a:moveTo>
                    <a:pt x="528" y="1"/>
                  </a:moveTo>
                  <a:cubicBezTo>
                    <a:pt x="254" y="1"/>
                    <a:pt x="1" y="152"/>
                    <a:pt x="122" y="446"/>
                  </a:cubicBezTo>
                  <a:cubicBezTo>
                    <a:pt x="122" y="446"/>
                    <a:pt x="156" y="480"/>
                    <a:pt x="156" y="480"/>
                  </a:cubicBezTo>
                  <a:cubicBezTo>
                    <a:pt x="241" y="651"/>
                    <a:pt x="476" y="761"/>
                    <a:pt x="685" y="761"/>
                  </a:cubicBezTo>
                  <a:cubicBezTo>
                    <a:pt x="885" y="761"/>
                    <a:pt x="1063" y="660"/>
                    <a:pt x="1063" y="413"/>
                  </a:cubicBezTo>
                  <a:cubicBezTo>
                    <a:pt x="1063" y="135"/>
                    <a:pt x="786" y="1"/>
                    <a:pt x="52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69"/>
            <p:cNvSpPr/>
            <p:nvPr/>
          </p:nvSpPr>
          <p:spPr>
            <a:xfrm>
              <a:off x="6040950" y="1359700"/>
              <a:ext cx="24600" cy="24425"/>
            </a:xfrm>
            <a:custGeom>
              <a:avLst/>
              <a:gdLst/>
              <a:ahLst/>
              <a:cxnLst/>
              <a:rect l="l" t="t" r="r" b="b"/>
              <a:pathLst>
                <a:path w="984" h="977" extrusionOk="0">
                  <a:moveTo>
                    <a:pt x="466" y="0"/>
                  </a:moveTo>
                  <a:cubicBezTo>
                    <a:pt x="408" y="0"/>
                    <a:pt x="345" y="26"/>
                    <a:pt x="280" y="86"/>
                  </a:cubicBezTo>
                  <a:cubicBezTo>
                    <a:pt x="247" y="86"/>
                    <a:pt x="247" y="120"/>
                    <a:pt x="247" y="120"/>
                  </a:cubicBezTo>
                  <a:cubicBezTo>
                    <a:pt x="1" y="365"/>
                    <a:pt x="64" y="977"/>
                    <a:pt x="462" y="977"/>
                  </a:cubicBezTo>
                  <a:cubicBezTo>
                    <a:pt x="499" y="977"/>
                    <a:pt x="540" y="971"/>
                    <a:pt x="583" y="960"/>
                  </a:cubicBezTo>
                  <a:cubicBezTo>
                    <a:pt x="983" y="845"/>
                    <a:pt x="799" y="0"/>
                    <a:pt x="4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69"/>
            <p:cNvSpPr/>
            <p:nvPr/>
          </p:nvSpPr>
          <p:spPr>
            <a:xfrm>
              <a:off x="6042875" y="1169075"/>
              <a:ext cx="31475" cy="18325"/>
            </a:xfrm>
            <a:custGeom>
              <a:avLst/>
              <a:gdLst/>
              <a:ahLst/>
              <a:cxnLst/>
              <a:rect l="l" t="t" r="r" b="b"/>
              <a:pathLst>
                <a:path w="1259" h="733" extrusionOk="0">
                  <a:moveTo>
                    <a:pt x="743" y="1"/>
                  </a:moveTo>
                  <a:cubicBezTo>
                    <a:pt x="393" y="1"/>
                    <a:pt x="0" y="293"/>
                    <a:pt x="271" y="586"/>
                  </a:cubicBezTo>
                  <a:lnTo>
                    <a:pt x="304" y="620"/>
                  </a:lnTo>
                  <a:cubicBezTo>
                    <a:pt x="402" y="695"/>
                    <a:pt x="542" y="733"/>
                    <a:pt x="680" y="733"/>
                  </a:cubicBezTo>
                  <a:cubicBezTo>
                    <a:pt x="971" y="733"/>
                    <a:pt x="1258" y="568"/>
                    <a:pt x="1144" y="250"/>
                  </a:cubicBezTo>
                  <a:cubicBezTo>
                    <a:pt x="1078" y="72"/>
                    <a:pt x="916" y="1"/>
                    <a:pt x="7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69"/>
            <p:cNvSpPr/>
            <p:nvPr/>
          </p:nvSpPr>
          <p:spPr>
            <a:xfrm>
              <a:off x="6064625" y="1558375"/>
              <a:ext cx="27875" cy="24025"/>
            </a:xfrm>
            <a:custGeom>
              <a:avLst/>
              <a:gdLst/>
              <a:ahLst/>
              <a:cxnLst/>
              <a:rect l="l" t="t" r="r" b="b"/>
              <a:pathLst>
                <a:path w="1115" h="961" extrusionOk="0">
                  <a:moveTo>
                    <a:pt x="597" y="1"/>
                  </a:moveTo>
                  <a:cubicBezTo>
                    <a:pt x="104" y="1"/>
                    <a:pt x="1" y="961"/>
                    <a:pt x="438" y="961"/>
                  </a:cubicBezTo>
                  <a:cubicBezTo>
                    <a:pt x="470" y="961"/>
                    <a:pt x="505" y="956"/>
                    <a:pt x="543" y="944"/>
                  </a:cubicBezTo>
                  <a:lnTo>
                    <a:pt x="610" y="911"/>
                  </a:lnTo>
                  <a:cubicBezTo>
                    <a:pt x="947" y="743"/>
                    <a:pt x="1115" y="71"/>
                    <a:pt x="644" y="3"/>
                  </a:cubicBezTo>
                  <a:cubicBezTo>
                    <a:pt x="628" y="1"/>
                    <a:pt x="613" y="1"/>
                    <a:pt x="5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69"/>
            <p:cNvSpPr/>
            <p:nvPr/>
          </p:nvSpPr>
          <p:spPr>
            <a:xfrm>
              <a:off x="6107900" y="1432800"/>
              <a:ext cx="26000" cy="19250"/>
            </a:xfrm>
            <a:custGeom>
              <a:avLst/>
              <a:gdLst/>
              <a:ahLst/>
              <a:cxnLst/>
              <a:rect l="l" t="t" r="r" b="b"/>
              <a:pathLst>
                <a:path w="1040" h="770" extrusionOk="0">
                  <a:moveTo>
                    <a:pt x="393" y="0"/>
                  </a:moveTo>
                  <a:cubicBezTo>
                    <a:pt x="227" y="0"/>
                    <a:pt x="85" y="84"/>
                    <a:pt x="56" y="288"/>
                  </a:cubicBezTo>
                  <a:cubicBezTo>
                    <a:pt x="1" y="598"/>
                    <a:pt x="324" y="770"/>
                    <a:pt x="603" y="770"/>
                  </a:cubicBezTo>
                  <a:cubicBezTo>
                    <a:pt x="837" y="770"/>
                    <a:pt x="1040" y="649"/>
                    <a:pt x="963" y="388"/>
                  </a:cubicBezTo>
                  <a:cubicBezTo>
                    <a:pt x="963" y="388"/>
                    <a:pt x="963" y="355"/>
                    <a:pt x="963" y="355"/>
                  </a:cubicBezTo>
                  <a:cubicBezTo>
                    <a:pt x="868" y="145"/>
                    <a:pt x="610" y="0"/>
                    <a:pt x="3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69"/>
            <p:cNvSpPr/>
            <p:nvPr/>
          </p:nvSpPr>
          <p:spPr>
            <a:xfrm>
              <a:off x="6042250" y="14039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413" y="1"/>
                  </a:moveTo>
                  <a:cubicBezTo>
                    <a:pt x="191" y="1"/>
                    <a:pt x="1" y="116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13" y="794"/>
                    <a:pt x="640" y="794"/>
                  </a:cubicBezTo>
                  <a:cubicBezTo>
                    <a:pt x="802" y="794"/>
                    <a:pt x="940" y="712"/>
                    <a:pt x="968" y="503"/>
                  </a:cubicBezTo>
                  <a:cubicBezTo>
                    <a:pt x="1024" y="184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69"/>
            <p:cNvSpPr/>
            <p:nvPr/>
          </p:nvSpPr>
          <p:spPr>
            <a:xfrm>
              <a:off x="6061200" y="1364500"/>
              <a:ext cx="25275" cy="23825"/>
            </a:xfrm>
            <a:custGeom>
              <a:avLst/>
              <a:gdLst/>
              <a:ahLst/>
              <a:cxnLst/>
              <a:rect l="l" t="t" r="r" b="b"/>
              <a:pathLst>
                <a:path w="1011" h="953" extrusionOk="0">
                  <a:moveTo>
                    <a:pt x="491" y="0"/>
                  </a:moveTo>
                  <a:cubicBezTo>
                    <a:pt x="435" y="0"/>
                    <a:pt x="375" y="19"/>
                    <a:pt x="311" y="62"/>
                  </a:cubicBezTo>
                  <a:lnTo>
                    <a:pt x="277" y="96"/>
                  </a:lnTo>
                  <a:cubicBezTo>
                    <a:pt x="0" y="341"/>
                    <a:pt x="5" y="953"/>
                    <a:pt x="393" y="953"/>
                  </a:cubicBezTo>
                  <a:cubicBezTo>
                    <a:pt x="429" y="953"/>
                    <a:pt x="469" y="947"/>
                    <a:pt x="512" y="936"/>
                  </a:cubicBezTo>
                  <a:cubicBezTo>
                    <a:pt x="1011" y="877"/>
                    <a:pt x="870" y="0"/>
                    <a:pt x="49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69"/>
            <p:cNvSpPr/>
            <p:nvPr/>
          </p:nvSpPr>
          <p:spPr>
            <a:xfrm>
              <a:off x="6089075" y="1485025"/>
              <a:ext cx="26100" cy="18525"/>
            </a:xfrm>
            <a:custGeom>
              <a:avLst/>
              <a:gdLst/>
              <a:ahLst/>
              <a:cxnLst/>
              <a:rect l="l" t="t" r="r" b="b"/>
              <a:pathLst>
                <a:path w="1044" h="741" extrusionOk="0">
                  <a:moveTo>
                    <a:pt x="501" y="1"/>
                  </a:moveTo>
                  <a:cubicBezTo>
                    <a:pt x="236" y="1"/>
                    <a:pt x="0" y="144"/>
                    <a:pt x="137" y="417"/>
                  </a:cubicBezTo>
                  <a:lnTo>
                    <a:pt x="137" y="484"/>
                  </a:lnTo>
                  <a:cubicBezTo>
                    <a:pt x="240" y="638"/>
                    <a:pt x="474" y="740"/>
                    <a:pt x="679" y="740"/>
                  </a:cubicBezTo>
                  <a:cubicBezTo>
                    <a:pt x="875" y="740"/>
                    <a:pt x="1044" y="647"/>
                    <a:pt x="1044" y="417"/>
                  </a:cubicBezTo>
                  <a:cubicBezTo>
                    <a:pt x="1044" y="135"/>
                    <a:pt x="759" y="1"/>
                    <a:pt x="50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9"/>
            <p:cNvSpPr/>
            <p:nvPr/>
          </p:nvSpPr>
          <p:spPr>
            <a:xfrm>
              <a:off x="6055250" y="1513675"/>
              <a:ext cx="26075" cy="25050"/>
            </a:xfrm>
            <a:custGeom>
              <a:avLst/>
              <a:gdLst/>
              <a:ahLst/>
              <a:cxnLst/>
              <a:rect l="l" t="t" r="r" b="b"/>
              <a:pathLst>
                <a:path w="1043" h="1002" extrusionOk="0">
                  <a:moveTo>
                    <a:pt x="475" y="1"/>
                  </a:moveTo>
                  <a:cubicBezTo>
                    <a:pt x="414" y="1"/>
                    <a:pt x="348" y="24"/>
                    <a:pt x="280" y="77"/>
                  </a:cubicBezTo>
                  <a:cubicBezTo>
                    <a:pt x="280" y="111"/>
                    <a:pt x="246" y="111"/>
                    <a:pt x="246" y="145"/>
                  </a:cubicBezTo>
                  <a:cubicBezTo>
                    <a:pt x="0" y="390"/>
                    <a:pt x="92" y="1002"/>
                    <a:pt x="469" y="1002"/>
                  </a:cubicBezTo>
                  <a:cubicBezTo>
                    <a:pt x="504" y="1002"/>
                    <a:pt x="542" y="996"/>
                    <a:pt x="582" y="985"/>
                  </a:cubicBezTo>
                  <a:cubicBezTo>
                    <a:pt x="1042" y="812"/>
                    <a:pt x="838" y="1"/>
                    <a:pt x="47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9"/>
            <p:cNvSpPr/>
            <p:nvPr/>
          </p:nvSpPr>
          <p:spPr>
            <a:xfrm>
              <a:off x="6101725" y="1506775"/>
              <a:ext cx="29275" cy="23275"/>
            </a:xfrm>
            <a:custGeom>
              <a:avLst/>
              <a:gdLst/>
              <a:ahLst/>
              <a:cxnLst/>
              <a:rect l="l" t="t" r="r" b="b"/>
              <a:pathLst>
                <a:path w="1171" h="931" extrusionOk="0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0" y="857"/>
                    <a:pt x="504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9"/>
            <p:cNvSpPr/>
            <p:nvPr/>
          </p:nvSpPr>
          <p:spPr>
            <a:xfrm>
              <a:off x="6015675" y="1519750"/>
              <a:ext cx="24725" cy="22100"/>
            </a:xfrm>
            <a:custGeom>
              <a:avLst/>
              <a:gdLst/>
              <a:ahLst/>
              <a:cxnLst/>
              <a:rect l="l" t="t" r="r" b="b"/>
              <a:pathLst>
                <a:path w="989" h="884" extrusionOk="0">
                  <a:moveTo>
                    <a:pt x="469" y="0"/>
                  </a:moveTo>
                  <a:cubicBezTo>
                    <a:pt x="359" y="0"/>
                    <a:pt x="255" y="59"/>
                    <a:pt x="182" y="204"/>
                  </a:cubicBezTo>
                  <a:cubicBezTo>
                    <a:pt x="1" y="544"/>
                    <a:pt x="415" y="884"/>
                    <a:pt x="715" y="884"/>
                  </a:cubicBezTo>
                  <a:cubicBezTo>
                    <a:pt x="860" y="884"/>
                    <a:pt x="978" y="804"/>
                    <a:pt x="989" y="607"/>
                  </a:cubicBezTo>
                  <a:cubicBezTo>
                    <a:pt x="989" y="607"/>
                    <a:pt x="989" y="574"/>
                    <a:pt x="989" y="574"/>
                  </a:cubicBezTo>
                  <a:cubicBezTo>
                    <a:pt x="989" y="295"/>
                    <a:pt x="716" y="0"/>
                    <a:pt x="4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9"/>
            <p:cNvSpPr/>
            <p:nvPr/>
          </p:nvSpPr>
          <p:spPr>
            <a:xfrm>
              <a:off x="5991000" y="1474275"/>
              <a:ext cx="28400" cy="22450"/>
            </a:xfrm>
            <a:custGeom>
              <a:avLst/>
              <a:gdLst/>
              <a:ahLst/>
              <a:cxnLst/>
              <a:rect l="l" t="t" r="r" b="b"/>
              <a:pathLst>
                <a:path w="1136" h="898" extrusionOk="0">
                  <a:moveTo>
                    <a:pt x="595" y="0"/>
                  </a:moveTo>
                  <a:cubicBezTo>
                    <a:pt x="120" y="0"/>
                    <a:pt x="0" y="897"/>
                    <a:pt x="423" y="897"/>
                  </a:cubicBezTo>
                  <a:cubicBezTo>
                    <a:pt x="455" y="897"/>
                    <a:pt x="491" y="892"/>
                    <a:pt x="531" y="880"/>
                  </a:cubicBezTo>
                  <a:lnTo>
                    <a:pt x="564" y="880"/>
                  </a:lnTo>
                  <a:cubicBezTo>
                    <a:pt x="934" y="746"/>
                    <a:pt x="1136" y="74"/>
                    <a:pt x="665" y="6"/>
                  </a:cubicBezTo>
                  <a:cubicBezTo>
                    <a:pt x="641" y="2"/>
                    <a:pt x="617" y="0"/>
                    <a:pt x="59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9"/>
            <p:cNvSpPr/>
            <p:nvPr/>
          </p:nvSpPr>
          <p:spPr>
            <a:xfrm>
              <a:off x="6029225" y="1390950"/>
              <a:ext cx="25550" cy="19350"/>
            </a:xfrm>
            <a:custGeom>
              <a:avLst/>
              <a:gdLst/>
              <a:ahLst/>
              <a:cxnLst/>
              <a:rect l="l" t="t" r="r" b="b"/>
              <a:pathLst>
                <a:path w="1022" h="774" extrusionOk="0">
                  <a:moveTo>
                    <a:pt x="426" y="1"/>
                  </a:moveTo>
                  <a:cubicBezTo>
                    <a:pt x="197" y="1"/>
                    <a:pt x="0" y="121"/>
                    <a:pt x="77" y="382"/>
                  </a:cubicBezTo>
                  <a:cubicBezTo>
                    <a:pt x="77" y="382"/>
                    <a:pt x="77" y="416"/>
                    <a:pt x="77" y="449"/>
                  </a:cubicBezTo>
                  <a:cubicBezTo>
                    <a:pt x="152" y="637"/>
                    <a:pt x="407" y="773"/>
                    <a:pt x="628" y="773"/>
                  </a:cubicBezTo>
                  <a:cubicBezTo>
                    <a:pt x="802" y="773"/>
                    <a:pt x="955" y="690"/>
                    <a:pt x="985" y="483"/>
                  </a:cubicBezTo>
                  <a:cubicBezTo>
                    <a:pt x="1021" y="172"/>
                    <a:pt x="700" y="1"/>
                    <a:pt x="4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9"/>
            <p:cNvSpPr/>
            <p:nvPr/>
          </p:nvSpPr>
          <p:spPr>
            <a:xfrm>
              <a:off x="6016850" y="1469800"/>
              <a:ext cx="29250" cy="22450"/>
            </a:xfrm>
            <a:custGeom>
              <a:avLst/>
              <a:gdLst/>
              <a:ahLst/>
              <a:cxnLst/>
              <a:rect l="l" t="t" r="r" b="b"/>
              <a:pathLst>
                <a:path w="1170" h="898" extrusionOk="0">
                  <a:moveTo>
                    <a:pt x="747" y="1"/>
                  </a:moveTo>
                  <a:cubicBezTo>
                    <a:pt x="715" y="1"/>
                    <a:pt x="679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58"/>
                    <a:pt x="505" y="891"/>
                  </a:cubicBezTo>
                  <a:cubicBezTo>
                    <a:pt x="529" y="896"/>
                    <a:pt x="553" y="898"/>
                    <a:pt x="575" y="898"/>
                  </a:cubicBezTo>
                  <a:cubicBezTo>
                    <a:pt x="1050" y="898"/>
                    <a:pt x="1170" y="1"/>
                    <a:pt x="74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9"/>
            <p:cNvSpPr/>
            <p:nvPr/>
          </p:nvSpPr>
          <p:spPr>
            <a:xfrm>
              <a:off x="6010275" y="1370000"/>
              <a:ext cx="24650" cy="24500"/>
            </a:xfrm>
            <a:custGeom>
              <a:avLst/>
              <a:gdLst/>
              <a:ahLst/>
              <a:cxnLst/>
              <a:rect l="l" t="t" r="r" b="b"/>
              <a:pathLst>
                <a:path w="986" h="980" extrusionOk="0">
                  <a:moveTo>
                    <a:pt x="586" y="0"/>
                  </a:moveTo>
                  <a:cubicBezTo>
                    <a:pt x="559" y="0"/>
                    <a:pt x="530" y="3"/>
                    <a:pt x="499" y="10"/>
                  </a:cubicBezTo>
                  <a:cubicBezTo>
                    <a:pt x="1" y="98"/>
                    <a:pt x="142" y="979"/>
                    <a:pt x="498" y="979"/>
                  </a:cubicBezTo>
                  <a:cubicBezTo>
                    <a:pt x="550" y="979"/>
                    <a:pt x="607" y="960"/>
                    <a:pt x="667" y="917"/>
                  </a:cubicBezTo>
                  <a:lnTo>
                    <a:pt x="734" y="884"/>
                  </a:lnTo>
                  <a:cubicBezTo>
                    <a:pt x="985" y="633"/>
                    <a:pt x="973" y="0"/>
                    <a:pt x="5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9"/>
            <p:cNvSpPr/>
            <p:nvPr/>
          </p:nvSpPr>
          <p:spPr>
            <a:xfrm>
              <a:off x="6051825" y="1366575"/>
              <a:ext cx="31475" cy="18325"/>
            </a:xfrm>
            <a:custGeom>
              <a:avLst/>
              <a:gdLst/>
              <a:ahLst/>
              <a:cxnLst/>
              <a:rect l="l" t="t" r="r" b="b"/>
              <a:pathLst>
                <a:path w="1259" h="733" extrusionOk="0">
                  <a:moveTo>
                    <a:pt x="578" y="0"/>
                  </a:moveTo>
                  <a:cubicBezTo>
                    <a:pt x="287" y="0"/>
                    <a:pt x="0" y="165"/>
                    <a:pt x="114" y="483"/>
                  </a:cubicBezTo>
                  <a:cubicBezTo>
                    <a:pt x="181" y="661"/>
                    <a:pt x="343" y="732"/>
                    <a:pt x="515" y="732"/>
                  </a:cubicBezTo>
                  <a:cubicBezTo>
                    <a:pt x="865" y="732"/>
                    <a:pt x="1258" y="440"/>
                    <a:pt x="988" y="147"/>
                  </a:cubicBezTo>
                  <a:lnTo>
                    <a:pt x="954" y="113"/>
                  </a:lnTo>
                  <a:cubicBezTo>
                    <a:pt x="857" y="37"/>
                    <a:pt x="717" y="0"/>
                    <a:pt x="57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9"/>
            <p:cNvSpPr/>
            <p:nvPr/>
          </p:nvSpPr>
          <p:spPr>
            <a:xfrm>
              <a:off x="6066525" y="1406200"/>
              <a:ext cx="29325" cy="23150"/>
            </a:xfrm>
            <a:custGeom>
              <a:avLst/>
              <a:gdLst/>
              <a:ahLst/>
              <a:cxnLst/>
              <a:rect l="l" t="t" r="r" b="b"/>
              <a:pathLst>
                <a:path w="1173" h="926" extrusionOk="0">
                  <a:moveTo>
                    <a:pt x="599" y="1"/>
                  </a:moveTo>
                  <a:cubicBezTo>
                    <a:pt x="117" y="1"/>
                    <a:pt x="0" y="926"/>
                    <a:pt x="445" y="926"/>
                  </a:cubicBezTo>
                  <a:cubicBezTo>
                    <a:pt x="473" y="926"/>
                    <a:pt x="503" y="922"/>
                    <a:pt x="534" y="915"/>
                  </a:cubicBezTo>
                  <a:cubicBezTo>
                    <a:pt x="568" y="915"/>
                    <a:pt x="568" y="915"/>
                    <a:pt x="602" y="881"/>
                  </a:cubicBezTo>
                  <a:cubicBezTo>
                    <a:pt x="938" y="747"/>
                    <a:pt x="1173" y="74"/>
                    <a:pt x="669" y="7"/>
                  </a:cubicBezTo>
                  <a:cubicBezTo>
                    <a:pt x="645" y="3"/>
                    <a:pt x="621" y="1"/>
                    <a:pt x="5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9"/>
            <p:cNvSpPr/>
            <p:nvPr/>
          </p:nvSpPr>
          <p:spPr>
            <a:xfrm>
              <a:off x="6074625" y="1408875"/>
              <a:ext cx="25525" cy="19400"/>
            </a:xfrm>
            <a:custGeom>
              <a:avLst/>
              <a:gdLst/>
              <a:ahLst/>
              <a:cxnLst/>
              <a:rect l="l" t="t" r="r" b="b"/>
              <a:pathLst>
                <a:path w="1021" h="776" extrusionOk="0">
                  <a:moveTo>
                    <a:pt x="412" y="1"/>
                  </a:moveTo>
                  <a:cubicBezTo>
                    <a:pt x="188" y="1"/>
                    <a:pt x="1" y="115"/>
                    <a:pt x="76" y="371"/>
                  </a:cubicBezTo>
                  <a:cubicBezTo>
                    <a:pt x="76" y="404"/>
                    <a:pt x="76" y="404"/>
                    <a:pt x="76" y="438"/>
                  </a:cubicBezTo>
                  <a:cubicBezTo>
                    <a:pt x="171" y="628"/>
                    <a:pt x="429" y="776"/>
                    <a:pt x="646" y="776"/>
                  </a:cubicBezTo>
                  <a:cubicBezTo>
                    <a:pt x="812" y="776"/>
                    <a:pt x="954" y="690"/>
                    <a:pt x="983" y="472"/>
                  </a:cubicBezTo>
                  <a:cubicBezTo>
                    <a:pt x="1021" y="175"/>
                    <a:pt x="689" y="1"/>
                    <a:pt x="41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9"/>
            <p:cNvSpPr/>
            <p:nvPr/>
          </p:nvSpPr>
          <p:spPr>
            <a:xfrm>
              <a:off x="6008375" y="1479500"/>
              <a:ext cx="25525" cy="19950"/>
            </a:xfrm>
            <a:custGeom>
              <a:avLst/>
              <a:gdLst/>
              <a:ahLst/>
              <a:cxnLst/>
              <a:rect l="l" t="t" r="r" b="b"/>
              <a:pathLst>
                <a:path w="1021" h="798" extrusionOk="0">
                  <a:moveTo>
                    <a:pt x="378" y="0"/>
                  </a:moveTo>
                  <a:cubicBezTo>
                    <a:pt x="211" y="0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5"/>
                    <a:pt x="945" y="402"/>
                  </a:cubicBezTo>
                  <a:lnTo>
                    <a:pt x="945" y="369"/>
                  </a:lnTo>
                  <a:cubicBezTo>
                    <a:pt x="868" y="157"/>
                    <a:pt x="603" y="0"/>
                    <a:pt x="3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9"/>
            <p:cNvSpPr/>
            <p:nvPr/>
          </p:nvSpPr>
          <p:spPr>
            <a:xfrm>
              <a:off x="6019225" y="1421850"/>
              <a:ext cx="26325" cy="25200"/>
            </a:xfrm>
            <a:custGeom>
              <a:avLst/>
              <a:gdLst/>
              <a:ahLst/>
              <a:cxnLst/>
              <a:rect l="l" t="t" r="r" b="b"/>
              <a:pathLst>
                <a:path w="1053" h="1008" extrusionOk="0">
                  <a:moveTo>
                    <a:pt x="420" y="0"/>
                  </a:moveTo>
                  <a:cubicBezTo>
                    <a:pt x="348" y="0"/>
                    <a:pt x="275" y="36"/>
                    <a:pt x="208" y="121"/>
                  </a:cubicBezTo>
                  <a:cubicBezTo>
                    <a:pt x="175" y="154"/>
                    <a:pt x="175" y="154"/>
                    <a:pt x="175" y="188"/>
                  </a:cubicBezTo>
                  <a:cubicBezTo>
                    <a:pt x="1" y="448"/>
                    <a:pt x="126" y="1008"/>
                    <a:pt x="444" y="1008"/>
                  </a:cubicBezTo>
                  <a:cubicBezTo>
                    <a:pt x="495" y="1008"/>
                    <a:pt x="551" y="993"/>
                    <a:pt x="612" y="961"/>
                  </a:cubicBezTo>
                  <a:cubicBezTo>
                    <a:pt x="1052" y="740"/>
                    <a:pt x="748" y="0"/>
                    <a:pt x="42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9"/>
            <p:cNvSpPr/>
            <p:nvPr/>
          </p:nvSpPr>
          <p:spPr>
            <a:xfrm>
              <a:off x="6058875" y="1406450"/>
              <a:ext cx="26025" cy="19175"/>
            </a:xfrm>
            <a:custGeom>
              <a:avLst/>
              <a:gdLst/>
              <a:ahLst/>
              <a:cxnLst/>
              <a:rect l="l" t="t" r="r" b="b"/>
              <a:pathLst>
                <a:path w="1041" h="767" extrusionOk="0">
                  <a:moveTo>
                    <a:pt x="368" y="0"/>
                  </a:moveTo>
                  <a:cubicBezTo>
                    <a:pt x="181" y="0"/>
                    <a:pt x="16" y="96"/>
                    <a:pt x="0" y="333"/>
                  </a:cubicBezTo>
                  <a:cubicBezTo>
                    <a:pt x="0" y="623"/>
                    <a:pt x="295" y="766"/>
                    <a:pt x="558" y="766"/>
                  </a:cubicBezTo>
                  <a:cubicBezTo>
                    <a:pt x="814" y="766"/>
                    <a:pt x="1041" y="632"/>
                    <a:pt x="941" y="367"/>
                  </a:cubicBezTo>
                  <a:cubicBezTo>
                    <a:pt x="908" y="333"/>
                    <a:pt x="908" y="300"/>
                    <a:pt x="908" y="300"/>
                  </a:cubicBezTo>
                  <a:cubicBezTo>
                    <a:pt x="819" y="122"/>
                    <a:pt x="579" y="0"/>
                    <a:pt x="36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9"/>
            <p:cNvSpPr/>
            <p:nvPr/>
          </p:nvSpPr>
          <p:spPr>
            <a:xfrm>
              <a:off x="6002775" y="1449050"/>
              <a:ext cx="29225" cy="23150"/>
            </a:xfrm>
            <a:custGeom>
              <a:avLst/>
              <a:gdLst/>
              <a:ahLst/>
              <a:cxnLst/>
              <a:rect l="l" t="t" r="r" b="b"/>
              <a:pathLst>
                <a:path w="1169" h="926" extrusionOk="0">
                  <a:moveTo>
                    <a:pt x="598" y="1"/>
                  </a:moveTo>
                  <a:cubicBezTo>
                    <a:pt x="142" y="1"/>
                    <a:pt x="1" y="926"/>
                    <a:pt x="470" y="926"/>
                  </a:cubicBezTo>
                  <a:cubicBezTo>
                    <a:pt x="499" y="926"/>
                    <a:pt x="530" y="922"/>
                    <a:pt x="564" y="915"/>
                  </a:cubicBezTo>
                  <a:lnTo>
                    <a:pt x="597" y="881"/>
                  </a:lnTo>
                  <a:cubicBezTo>
                    <a:pt x="967" y="747"/>
                    <a:pt x="1169" y="41"/>
                    <a:pt x="665" y="7"/>
                  </a:cubicBezTo>
                  <a:cubicBezTo>
                    <a:pt x="642" y="3"/>
                    <a:pt x="620" y="1"/>
                    <a:pt x="59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9"/>
            <p:cNvSpPr/>
            <p:nvPr/>
          </p:nvSpPr>
          <p:spPr>
            <a:xfrm>
              <a:off x="6147375" y="1452850"/>
              <a:ext cx="25125" cy="19850"/>
            </a:xfrm>
            <a:custGeom>
              <a:avLst/>
              <a:gdLst/>
              <a:ahLst/>
              <a:cxnLst/>
              <a:rect l="l" t="t" r="r" b="b"/>
              <a:pathLst>
                <a:path w="1005" h="794" extrusionOk="0">
                  <a:moveTo>
                    <a:pt x="357" y="1"/>
                  </a:moveTo>
                  <a:cubicBezTo>
                    <a:pt x="200" y="1"/>
                    <a:pt x="70" y="83"/>
                    <a:pt x="56" y="292"/>
                  </a:cubicBezTo>
                  <a:cubicBezTo>
                    <a:pt x="0" y="611"/>
                    <a:pt x="331" y="794"/>
                    <a:pt x="605" y="794"/>
                  </a:cubicBezTo>
                  <a:cubicBezTo>
                    <a:pt x="823" y="794"/>
                    <a:pt x="1004" y="679"/>
                    <a:pt x="930" y="427"/>
                  </a:cubicBezTo>
                  <a:cubicBezTo>
                    <a:pt x="930" y="393"/>
                    <a:pt x="930" y="359"/>
                    <a:pt x="930" y="359"/>
                  </a:cubicBezTo>
                  <a:cubicBezTo>
                    <a:pt x="852" y="163"/>
                    <a:pt x="578" y="1"/>
                    <a:pt x="35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9"/>
            <p:cNvSpPr/>
            <p:nvPr/>
          </p:nvSpPr>
          <p:spPr>
            <a:xfrm>
              <a:off x="6089125" y="1545575"/>
              <a:ext cx="30625" cy="22425"/>
            </a:xfrm>
            <a:custGeom>
              <a:avLst/>
              <a:gdLst/>
              <a:ahLst/>
              <a:cxnLst/>
              <a:rect l="l" t="t" r="r" b="b"/>
              <a:pathLst>
                <a:path w="1225" h="897" extrusionOk="0">
                  <a:moveTo>
                    <a:pt x="766" y="0"/>
                  </a:moveTo>
                  <a:cubicBezTo>
                    <a:pt x="737" y="0"/>
                    <a:pt x="706" y="4"/>
                    <a:pt x="672" y="11"/>
                  </a:cubicBezTo>
                  <a:lnTo>
                    <a:pt x="605" y="11"/>
                  </a:lnTo>
                  <a:cubicBezTo>
                    <a:pt x="269" y="112"/>
                    <a:pt x="0" y="818"/>
                    <a:pt x="504" y="885"/>
                  </a:cubicBezTo>
                  <a:cubicBezTo>
                    <a:pt x="536" y="893"/>
                    <a:pt x="567" y="896"/>
                    <a:pt x="596" y="896"/>
                  </a:cubicBezTo>
                  <a:cubicBezTo>
                    <a:pt x="1066" y="896"/>
                    <a:pt x="1225" y="0"/>
                    <a:pt x="76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9"/>
            <p:cNvSpPr/>
            <p:nvPr/>
          </p:nvSpPr>
          <p:spPr>
            <a:xfrm>
              <a:off x="6115975" y="1464000"/>
              <a:ext cx="31475" cy="18325"/>
            </a:xfrm>
            <a:custGeom>
              <a:avLst/>
              <a:gdLst/>
              <a:ahLst/>
              <a:cxnLst/>
              <a:rect l="l" t="t" r="r" b="b"/>
              <a:pathLst>
                <a:path w="1259" h="733" extrusionOk="0">
                  <a:moveTo>
                    <a:pt x="743" y="0"/>
                  </a:moveTo>
                  <a:cubicBezTo>
                    <a:pt x="393" y="0"/>
                    <a:pt x="0" y="293"/>
                    <a:pt x="270" y="586"/>
                  </a:cubicBezTo>
                  <a:lnTo>
                    <a:pt x="338" y="619"/>
                  </a:lnTo>
                  <a:cubicBezTo>
                    <a:pt x="424" y="695"/>
                    <a:pt x="557" y="733"/>
                    <a:pt x="691" y="733"/>
                  </a:cubicBezTo>
                  <a:cubicBezTo>
                    <a:pt x="971" y="733"/>
                    <a:pt x="1258" y="568"/>
                    <a:pt x="1144" y="249"/>
                  </a:cubicBezTo>
                  <a:cubicBezTo>
                    <a:pt x="1078" y="72"/>
                    <a:pt x="916" y="0"/>
                    <a:pt x="74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9"/>
            <p:cNvSpPr/>
            <p:nvPr/>
          </p:nvSpPr>
          <p:spPr>
            <a:xfrm>
              <a:off x="6076325" y="1507975"/>
              <a:ext cx="34650" cy="21100"/>
            </a:xfrm>
            <a:custGeom>
              <a:avLst/>
              <a:gdLst/>
              <a:ahLst/>
              <a:cxnLst/>
              <a:rect l="l" t="t" r="r" b="b"/>
              <a:pathLst>
                <a:path w="1386" h="844" extrusionOk="0">
                  <a:moveTo>
                    <a:pt x="809" y="1"/>
                  </a:moveTo>
                  <a:cubicBezTo>
                    <a:pt x="405" y="1"/>
                    <a:pt x="0" y="813"/>
                    <a:pt x="512" y="843"/>
                  </a:cubicBezTo>
                  <a:lnTo>
                    <a:pt x="579" y="843"/>
                  </a:lnTo>
                  <a:cubicBezTo>
                    <a:pt x="949" y="843"/>
                    <a:pt x="1386" y="272"/>
                    <a:pt x="949" y="36"/>
                  </a:cubicBezTo>
                  <a:cubicBezTo>
                    <a:pt x="903" y="12"/>
                    <a:pt x="856" y="1"/>
                    <a:pt x="80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9"/>
            <p:cNvSpPr/>
            <p:nvPr/>
          </p:nvSpPr>
          <p:spPr>
            <a:xfrm>
              <a:off x="6100875" y="1440550"/>
              <a:ext cx="30650" cy="22400"/>
            </a:xfrm>
            <a:custGeom>
              <a:avLst/>
              <a:gdLst/>
              <a:ahLst/>
              <a:cxnLst/>
              <a:rect l="l" t="t" r="r" b="b"/>
              <a:pathLst>
                <a:path w="1226" h="896" extrusionOk="0">
                  <a:moveTo>
                    <a:pt x="767" y="0"/>
                  </a:moveTo>
                  <a:cubicBezTo>
                    <a:pt x="738" y="0"/>
                    <a:pt x="707" y="4"/>
                    <a:pt x="673" y="11"/>
                  </a:cubicBezTo>
                  <a:lnTo>
                    <a:pt x="606" y="11"/>
                  </a:lnTo>
                  <a:cubicBezTo>
                    <a:pt x="270" y="112"/>
                    <a:pt x="1" y="818"/>
                    <a:pt x="505" y="885"/>
                  </a:cubicBezTo>
                  <a:cubicBezTo>
                    <a:pt x="537" y="892"/>
                    <a:pt x="567" y="896"/>
                    <a:pt x="597" y="896"/>
                  </a:cubicBezTo>
                  <a:cubicBezTo>
                    <a:pt x="1067" y="896"/>
                    <a:pt x="1225" y="0"/>
                    <a:pt x="7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9"/>
            <p:cNvSpPr/>
            <p:nvPr/>
          </p:nvSpPr>
          <p:spPr>
            <a:xfrm>
              <a:off x="6056450" y="1471550"/>
              <a:ext cx="24300" cy="21875"/>
            </a:xfrm>
            <a:custGeom>
              <a:avLst/>
              <a:gdLst/>
              <a:ahLst/>
              <a:cxnLst/>
              <a:rect l="l" t="t" r="r" b="b"/>
              <a:pathLst>
                <a:path w="972" h="875" extrusionOk="0">
                  <a:moveTo>
                    <a:pt x="440" y="0"/>
                  </a:moveTo>
                  <a:cubicBezTo>
                    <a:pt x="334" y="0"/>
                    <a:pt x="234" y="53"/>
                    <a:pt x="164" y="183"/>
                  </a:cubicBezTo>
                  <a:cubicBezTo>
                    <a:pt x="0" y="488"/>
                    <a:pt x="426" y="875"/>
                    <a:pt x="720" y="875"/>
                  </a:cubicBezTo>
                  <a:cubicBezTo>
                    <a:pt x="848" y="875"/>
                    <a:pt x="951" y="802"/>
                    <a:pt x="971" y="620"/>
                  </a:cubicBezTo>
                  <a:lnTo>
                    <a:pt x="971" y="552"/>
                  </a:lnTo>
                  <a:cubicBezTo>
                    <a:pt x="971" y="293"/>
                    <a:pt x="689" y="0"/>
                    <a:pt x="44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9"/>
            <p:cNvSpPr/>
            <p:nvPr/>
          </p:nvSpPr>
          <p:spPr>
            <a:xfrm>
              <a:off x="6126275" y="1380800"/>
              <a:ext cx="25600" cy="19700"/>
            </a:xfrm>
            <a:custGeom>
              <a:avLst/>
              <a:gdLst/>
              <a:ahLst/>
              <a:cxnLst/>
              <a:rect l="l" t="t" r="r" b="b"/>
              <a:pathLst>
                <a:path w="1024" h="788" extrusionOk="0">
                  <a:moveTo>
                    <a:pt x="413" y="1"/>
                  </a:moveTo>
                  <a:cubicBezTo>
                    <a:pt x="191" y="1"/>
                    <a:pt x="1" y="117"/>
                    <a:pt x="60" y="385"/>
                  </a:cubicBezTo>
                  <a:cubicBezTo>
                    <a:pt x="60" y="385"/>
                    <a:pt x="60" y="418"/>
                    <a:pt x="60" y="418"/>
                  </a:cubicBezTo>
                  <a:cubicBezTo>
                    <a:pt x="137" y="630"/>
                    <a:pt x="402" y="787"/>
                    <a:pt x="627" y="787"/>
                  </a:cubicBezTo>
                  <a:cubicBezTo>
                    <a:pt x="794" y="787"/>
                    <a:pt x="939" y="700"/>
                    <a:pt x="968" y="485"/>
                  </a:cubicBezTo>
                  <a:cubicBezTo>
                    <a:pt x="1024" y="186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9"/>
            <p:cNvSpPr/>
            <p:nvPr/>
          </p:nvSpPr>
          <p:spPr>
            <a:xfrm>
              <a:off x="6049900" y="1249925"/>
              <a:ext cx="29150" cy="23275"/>
            </a:xfrm>
            <a:custGeom>
              <a:avLst/>
              <a:gdLst/>
              <a:ahLst/>
              <a:cxnLst/>
              <a:rect l="l" t="t" r="r" b="b"/>
              <a:pathLst>
                <a:path w="1166" h="931" extrusionOk="0">
                  <a:moveTo>
                    <a:pt x="627" y="1"/>
                  </a:moveTo>
                  <a:cubicBezTo>
                    <a:pt x="147" y="1"/>
                    <a:pt x="1" y="931"/>
                    <a:pt x="450" y="931"/>
                  </a:cubicBezTo>
                  <a:cubicBezTo>
                    <a:pt x="483" y="931"/>
                    <a:pt x="520" y="926"/>
                    <a:pt x="561" y="914"/>
                  </a:cubicBezTo>
                  <a:lnTo>
                    <a:pt x="594" y="914"/>
                  </a:lnTo>
                  <a:cubicBezTo>
                    <a:pt x="964" y="780"/>
                    <a:pt x="1166" y="108"/>
                    <a:pt x="695" y="7"/>
                  </a:cubicBezTo>
                  <a:cubicBezTo>
                    <a:pt x="672" y="3"/>
                    <a:pt x="649" y="1"/>
                    <a:pt x="62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9"/>
            <p:cNvSpPr/>
            <p:nvPr/>
          </p:nvSpPr>
          <p:spPr>
            <a:xfrm>
              <a:off x="6142550" y="1497600"/>
              <a:ext cx="26550" cy="24925"/>
            </a:xfrm>
            <a:custGeom>
              <a:avLst/>
              <a:gdLst/>
              <a:ahLst/>
              <a:cxnLst/>
              <a:rect l="l" t="t" r="r" b="b"/>
              <a:pathLst>
                <a:path w="1062" h="997" extrusionOk="0">
                  <a:moveTo>
                    <a:pt x="597" y="1"/>
                  </a:moveTo>
                  <a:cubicBezTo>
                    <a:pt x="543" y="1"/>
                    <a:pt x="483" y="16"/>
                    <a:pt x="417" y="48"/>
                  </a:cubicBezTo>
                  <a:cubicBezTo>
                    <a:pt x="1" y="270"/>
                    <a:pt x="318" y="997"/>
                    <a:pt x="650" y="997"/>
                  </a:cubicBezTo>
                  <a:cubicBezTo>
                    <a:pt x="719" y="997"/>
                    <a:pt x="790" y="964"/>
                    <a:pt x="854" y="888"/>
                  </a:cubicBezTo>
                  <a:lnTo>
                    <a:pt x="888" y="821"/>
                  </a:lnTo>
                  <a:cubicBezTo>
                    <a:pt x="1062" y="561"/>
                    <a:pt x="936" y="1"/>
                    <a:pt x="5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9"/>
            <p:cNvSpPr/>
            <p:nvPr/>
          </p:nvSpPr>
          <p:spPr>
            <a:xfrm>
              <a:off x="6000900" y="1457350"/>
              <a:ext cx="28500" cy="23150"/>
            </a:xfrm>
            <a:custGeom>
              <a:avLst/>
              <a:gdLst/>
              <a:ahLst/>
              <a:cxnLst/>
              <a:rect l="l" t="t" r="r" b="b"/>
              <a:pathLst>
                <a:path w="1140" h="926" extrusionOk="0">
                  <a:moveTo>
                    <a:pt x="694" y="0"/>
                  </a:moveTo>
                  <a:cubicBezTo>
                    <a:pt x="667" y="0"/>
                    <a:pt x="637" y="4"/>
                    <a:pt x="605" y="11"/>
                  </a:cubicBezTo>
                  <a:lnTo>
                    <a:pt x="538" y="11"/>
                  </a:lnTo>
                  <a:cubicBezTo>
                    <a:pt x="202" y="146"/>
                    <a:pt x="0" y="852"/>
                    <a:pt x="471" y="919"/>
                  </a:cubicBezTo>
                  <a:cubicBezTo>
                    <a:pt x="495" y="923"/>
                    <a:pt x="518" y="925"/>
                    <a:pt x="541" y="925"/>
                  </a:cubicBezTo>
                  <a:cubicBezTo>
                    <a:pt x="1022" y="925"/>
                    <a:pt x="1139" y="0"/>
                    <a:pt x="6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9"/>
            <p:cNvSpPr/>
            <p:nvPr/>
          </p:nvSpPr>
          <p:spPr>
            <a:xfrm>
              <a:off x="5962150" y="1206325"/>
              <a:ext cx="27850" cy="23200"/>
            </a:xfrm>
            <a:custGeom>
              <a:avLst/>
              <a:gdLst/>
              <a:ahLst/>
              <a:cxnLst/>
              <a:rect l="l" t="t" r="r" b="b"/>
              <a:pathLst>
                <a:path w="1114" h="928" extrusionOk="0">
                  <a:moveTo>
                    <a:pt x="595" y="0"/>
                  </a:moveTo>
                  <a:cubicBezTo>
                    <a:pt x="104" y="0"/>
                    <a:pt x="0" y="928"/>
                    <a:pt x="434" y="928"/>
                  </a:cubicBezTo>
                  <a:cubicBezTo>
                    <a:pt x="467" y="928"/>
                    <a:pt x="503" y="922"/>
                    <a:pt x="542" y="911"/>
                  </a:cubicBezTo>
                  <a:lnTo>
                    <a:pt x="576" y="911"/>
                  </a:lnTo>
                  <a:cubicBezTo>
                    <a:pt x="945" y="776"/>
                    <a:pt x="1113" y="71"/>
                    <a:pt x="643" y="3"/>
                  </a:cubicBezTo>
                  <a:cubicBezTo>
                    <a:pt x="626" y="1"/>
                    <a:pt x="610" y="0"/>
                    <a:pt x="59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69"/>
            <p:cNvSpPr/>
            <p:nvPr/>
          </p:nvSpPr>
          <p:spPr>
            <a:xfrm>
              <a:off x="6005100" y="1402000"/>
              <a:ext cx="29950" cy="23150"/>
            </a:xfrm>
            <a:custGeom>
              <a:avLst/>
              <a:gdLst/>
              <a:ahLst/>
              <a:cxnLst/>
              <a:rect l="l" t="t" r="r" b="b"/>
              <a:pathLst>
                <a:path w="1198" h="926" extrusionOk="0">
                  <a:moveTo>
                    <a:pt x="741" y="1"/>
                  </a:moveTo>
                  <a:cubicBezTo>
                    <a:pt x="719" y="1"/>
                    <a:pt x="697" y="3"/>
                    <a:pt x="672" y="7"/>
                  </a:cubicBezTo>
                  <a:lnTo>
                    <a:pt x="605" y="7"/>
                  </a:lnTo>
                  <a:cubicBezTo>
                    <a:pt x="236" y="142"/>
                    <a:pt x="0" y="814"/>
                    <a:pt x="504" y="915"/>
                  </a:cubicBezTo>
                  <a:cubicBezTo>
                    <a:pt x="534" y="922"/>
                    <a:pt x="563" y="926"/>
                    <a:pt x="591" y="926"/>
                  </a:cubicBezTo>
                  <a:cubicBezTo>
                    <a:pt x="1041" y="926"/>
                    <a:pt x="1198" y="1"/>
                    <a:pt x="74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69"/>
            <p:cNvSpPr/>
            <p:nvPr/>
          </p:nvSpPr>
          <p:spPr>
            <a:xfrm>
              <a:off x="5994250" y="1491075"/>
              <a:ext cx="29350" cy="23150"/>
            </a:xfrm>
            <a:custGeom>
              <a:avLst/>
              <a:gdLst/>
              <a:ahLst/>
              <a:cxnLst/>
              <a:rect l="l" t="t" r="r" b="b"/>
              <a:pathLst>
                <a:path w="1174" h="926" extrusionOk="0">
                  <a:moveTo>
                    <a:pt x="599" y="0"/>
                  </a:moveTo>
                  <a:cubicBezTo>
                    <a:pt x="118" y="0"/>
                    <a:pt x="1" y="925"/>
                    <a:pt x="446" y="925"/>
                  </a:cubicBezTo>
                  <a:cubicBezTo>
                    <a:pt x="474" y="925"/>
                    <a:pt x="503" y="922"/>
                    <a:pt x="535" y="914"/>
                  </a:cubicBezTo>
                  <a:lnTo>
                    <a:pt x="602" y="914"/>
                  </a:lnTo>
                  <a:cubicBezTo>
                    <a:pt x="938" y="780"/>
                    <a:pt x="1174" y="74"/>
                    <a:pt x="670" y="7"/>
                  </a:cubicBezTo>
                  <a:cubicBezTo>
                    <a:pt x="645" y="2"/>
                    <a:pt x="622" y="0"/>
                    <a:pt x="5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69"/>
            <p:cNvSpPr/>
            <p:nvPr/>
          </p:nvSpPr>
          <p:spPr>
            <a:xfrm>
              <a:off x="5982400" y="1165950"/>
              <a:ext cx="25150" cy="21500"/>
            </a:xfrm>
            <a:custGeom>
              <a:avLst/>
              <a:gdLst/>
              <a:ahLst/>
              <a:cxnLst/>
              <a:rect l="l" t="t" r="r" b="b"/>
              <a:pathLst>
                <a:path w="1006" h="860" extrusionOk="0">
                  <a:moveTo>
                    <a:pt x="257" y="0"/>
                  </a:moveTo>
                  <a:cubicBezTo>
                    <a:pt x="126" y="0"/>
                    <a:pt x="21" y="69"/>
                    <a:pt x="1" y="240"/>
                  </a:cubicBezTo>
                  <a:cubicBezTo>
                    <a:pt x="1" y="274"/>
                    <a:pt x="1" y="308"/>
                    <a:pt x="1" y="308"/>
                  </a:cubicBezTo>
                  <a:cubicBezTo>
                    <a:pt x="1" y="567"/>
                    <a:pt x="299" y="860"/>
                    <a:pt x="558" y="860"/>
                  </a:cubicBezTo>
                  <a:cubicBezTo>
                    <a:pt x="668" y="860"/>
                    <a:pt x="771" y="807"/>
                    <a:pt x="841" y="677"/>
                  </a:cubicBezTo>
                  <a:cubicBezTo>
                    <a:pt x="1006" y="372"/>
                    <a:pt x="562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69"/>
            <p:cNvSpPr/>
            <p:nvPr/>
          </p:nvSpPr>
          <p:spPr>
            <a:xfrm>
              <a:off x="6019375" y="1503150"/>
              <a:ext cx="25075" cy="21425"/>
            </a:xfrm>
            <a:custGeom>
              <a:avLst/>
              <a:gdLst/>
              <a:ahLst/>
              <a:cxnLst/>
              <a:rect l="l" t="t" r="r" b="b"/>
              <a:pathLst>
                <a:path w="1003" h="857" extrusionOk="0">
                  <a:moveTo>
                    <a:pt x="256" y="1"/>
                  </a:moveTo>
                  <a:cubicBezTo>
                    <a:pt x="119" y="1"/>
                    <a:pt x="11" y="75"/>
                    <a:pt x="1" y="263"/>
                  </a:cubicBezTo>
                  <a:lnTo>
                    <a:pt x="1" y="330"/>
                  </a:lnTo>
                  <a:cubicBezTo>
                    <a:pt x="1" y="585"/>
                    <a:pt x="289" y="856"/>
                    <a:pt x="545" y="856"/>
                  </a:cubicBezTo>
                  <a:cubicBezTo>
                    <a:pt x="659" y="856"/>
                    <a:pt x="768" y="802"/>
                    <a:pt x="841" y="666"/>
                  </a:cubicBezTo>
                  <a:cubicBezTo>
                    <a:pt x="1003" y="365"/>
                    <a:pt x="559" y="1"/>
                    <a:pt x="2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69"/>
            <p:cNvSpPr/>
            <p:nvPr/>
          </p:nvSpPr>
          <p:spPr>
            <a:xfrm>
              <a:off x="6054000" y="1288575"/>
              <a:ext cx="30100" cy="23150"/>
            </a:xfrm>
            <a:custGeom>
              <a:avLst/>
              <a:gdLst/>
              <a:ahLst/>
              <a:cxnLst/>
              <a:rect l="l" t="t" r="r" b="b"/>
              <a:pathLst>
                <a:path w="1204" h="926" extrusionOk="0">
                  <a:moveTo>
                    <a:pt x="629" y="1"/>
                  </a:moveTo>
                  <a:cubicBezTo>
                    <a:pt x="145" y="1"/>
                    <a:pt x="1" y="925"/>
                    <a:pt x="443" y="925"/>
                  </a:cubicBezTo>
                  <a:cubicBezTo>
                    <a:pt x="470" y="925"/>
                    <a:pt x="499" y="922"/>
                    <a:pt x="531" y="914"/>
                  </a:cubicBezTo>
                  <a:lnTo>
                    <a:pt x="599" y="914"/>
                  </a:lnTo>
                  <a:cubicBezTo>
                    <a:pt x="935" y="780"/>
                    <a:pt x="1203" y="108"/>
                    <a:pt x="699" y="7"/>
                  </a:cubicBezTo>
                  <a:cubicBezTo>
                    <a:pt x="675" y="3"/>
                    <a:pt x="652" y="1"/>
                    <a:pt x="62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69"/>
            <p:cNvSpPr/>
            <p:nvPr/>
          </p:nvSpPr>
          <p:spPr>
            <a:xfrm>
              <a:off x="6059150" y="1245325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84" y="1"/>
                  </a:moveTo>
                  <a:cubicBezTo>
                    <a:pt x="222" y="1"/>
                    <a:pt x="84" y="82"/>
                    <a:pt x="56" y="292"/>
                  </a:cubicBezTo>
                  <a:cubicBezTo>
                    <a:pt x="0" y="611"/>
                    <a:pt x="331" y="793"/>
                    <a:pt x="611" y="793"/>
                  </a:cubicBezTo>
                  <a:cubicBezTo>
                    <a:pt x="833" y="793"/>
                    <a:pt x="1023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5" y="163"/>
                    <a:pt x="611" y="1"/>
                    <a:pt x="38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69"/>
            <p:cNvSpPr/>
            <p:nvPr/>
          </p:nvSpPr>
          <p:spPr>
            <a:xfrm>
              <a:off x="6066425" y="1394325"/>
              <a:ext cx="29350" cy="23150"/>
            </a:xfrm>
            <a:custGeom>
              <a:avLst/>
              <a:gdLst/>
              <a:ahLst/>
              <a:cxnLst/>
              <a:rect l="l" t="t" r="r" b="b"/>
              <a:pathLst>
                <a:path w="1174" h="926" extrusionOk="0">
                  <a:moveTo>
                    <a:pt x="728" y="1"/>
                  </a:moveTo>
                  <a:cubicBezTo>
                    <a:pt x="701" y="1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1" y="852"/>
                    <a:pt x="505" y="919"/>
                  </a:cubicBezTo>
                  <a:cubicBezTo>
                    <a:pt x="529" y="923"/>
                    <a:pt x="552" y="925"/>
                    <a:pt x="575" y="925"/>
                  </a:cubicBezTo>
                  <a:cubicBezTo>
                    <a:pt x="1057" y="925"/>
                    <a:pt x="1173" y="1"/>
                    <a:pt x="7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69"/>
            <p:cNvSpPr/>
            <p:nvPr/>
          </p:nvSpPr>
          <p:spPr>
            <a:xfrm>
              <a:off x="6116000" y="1058000"/>
              <a:ext cx="25700" cy="18500"/>
            </a:xfrm>
            <a:custGeom>
              <a:avLst/>
              <a:gdLst/>
              <a:ahLst/>
              <a:cxnLst/>
              <a:rect l="l" t="t" r="r" b="b"/>
              <a:pathLst>
                <a:path w="1028" h="740" extrusionOk="0">
                  <a:moveTo>
                    <a:pt x="366" y="0"/>
                  </a:moveTo>
                  <a:cubicBezTo>
                    <a:pt x="169" y="0"/>
                    <a:pt x="1" y="94"/>
                    <a:pt x="1" y="324"/>
                  </a:cubicBezTo>
                  <a:cubicBezTo>
                    <a:pt x="1" y="605"/>
                    <a:pt x="278" y="740"/>
                    <a:pt x="531" y="740"/>
                  </a:cubicBezTo>
                  <a:cubicBezTo>
                    <a:pt x="792" y="740"/>
                    <a:pt x="1027" y="597"/>
                    <a:pt x="908" y="324"/>
                  </a:cubicBezTo>
                  <a:cubicBezTo>
                    <a:pt x="908" y="290"/>
                    <a:pt x="908" y="290"/>
                    <a:pt x="908" y="256"/>
                  </a:cubicBezTo>
                  <a:cubicBezTo>
                    <a:pt x="805" y="102"/>
                    <a:pt x="570" y="0"/>
                    <a:pt x="3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69"/>
            <p:cNvSpPr/>
            <p:nvPr/>
          </p:nvSpPr>
          <p:spPr>
            <a:xfrm>
              <a:off x="6031975" y="1504675"/>
              <a:ext cx="33875" cy="21900"/>
            </a:xfrm>
            <a:custGeom>
              <a:avLst/>
              <a:gdLst/>
              <a:ahLst/>
              <a:cxnLst/>
              <a:rect l="l" t="t" r="r" b="b"/>
              <a:pathLst>
                <a:path w="1355" h="876" extrusionOk="0">
                  <a:moveTo>
                    <a:pt x="774" y="0"/>
                  </a:moveTo>
                  <a:cubicBezTo>
                    <a:pt x="404" y="0"/>
                    <a:pt x="1" y="605"/>
                    <a:pt x="438" y="841"/>
                  </a:cubicBezTo>
                  <a:cubicBezTo>
                    <a:pt x="489" y="864"/>
                    <a:pt x="539" y="875"/>
                    <a:pt x="589" y="875"/>
                  </a:cubicBezTo>
                  <a:cubicBezTo>
                    <a:pt x="1026" y="875"/>
                    <a:pt x="1354" y="31"/>
                    <a:pt x="84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69"/>
            <p:cNvSpPr/>
            <p:nvPr/>
          </p:nvSpPr>
          <p:spPr>
            <a:xfrm>
              <a:off x="6061750" y="1519525"/>
              <a:ext cx="30750" cy="23150"/>
            </a:xfrm>
            <a:custGeom>
              <a:avLst/>
              <a:gdLst/>
              <a:ahLst/>
              <a:cxnLst/>
              <a:rect l="l" t="t" r="r" b="b"/>
              <a:pathLst>
                <a:path w="1230" h="926" extrusionOk="0">
                  <a:moveTo>
                    <a:pt x="633" y="0"/>
                  </a:moveTo>
                  <a:cubicBezTo>
                    <a:pt x="157" y="0"/>
                    <a:pt x="0" y="925"/>
                    <a:pt x="485" y="925"/>
                  </a:cubicBezTo>
                  <a:cubicBezTo>
                    <a:pt x="508" y="925"/>
                    <a:pt x="532" y="923"/>
                    <a:pt x="557" y="919"/>
                  </a:cubicBezTo>
                  <a:lnTo>
                    <a:pt x="625" y="919"/>
                  </a:lnTo>
                  <a:cubicBezTo>
                    <a:pt x="961" y="784"/>
                    <a:pt x="1230" y="112"/>
                    <a:pt x="725" y="11"/>
                  </a:cubicBezTo>
                  <a:cubicBezTo>
                    <a:pt x="694" y="4"/>
                    <a:pt x="663" y="0"/>
                    <a:pt x="6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69"/>
            <p:cNvSpPr/>
            <p:nvPr/>
          </p:nvSpPr>
          <p:spPr>
            <a:xfrm>
              <a:off x="6041225" y="1126300"/>
              <a:ext cx="29350" cy="23150"/>
            </a:xfrm>
            <a:custGeom>
              <a:avLst/>
              <a:gdLst/>
              <a:ahLst/>
              <a:cxnLst/>
              <a:rect l="l" t="t" r="r" b="b"/>
              <a:pathLst>
                <a:path w="1174" h="926" extrusionOk="0">
                  <a:moveTo>
                    <a:pt x="728" y="0"/>
                  </a:moveTo>
                  <a:cubicBezTo>
                    <a:pt x="700" y="0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52"/>
                    <a:pt x="505" y="919"/>
                  </a:cubicBezTo>
                  <a:cubicBezTo>
                    <a:pt x="529" y="923"/>
                    <a:pt x="552" y="925"/>
                    <a:pt x="575" y="925"/>
                  </a:cubicBezTo>
                  <a:cubicBezTo>
                    <a:pt x="1056" y="925"/>
                    <a:pt x="1173" y="0"/>
                    <a:pt x="7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69"/>
            <p:cNvSpPr/>
            <p:nvPr/>
          </p:nvSpPr>
          <p:spPr>
            <a:xfrm>
              <a:off x="6025025" y="1489250"/>
              <a:ext cx="26375" cy="19700"/>
            </a:xfrm>
            <a:custGeom>
              <a:avLst/>
              <a:gdLst/>
              <a:ahLst/>
              <a:cxnLst/>
              <a:rect l="l" t="t" r="r" b="b"/>
              <a:pathLst>
                <a:path w="1055" h="788" extrusionOk="0">
                  <a:moveTo>
                    <a:pt x="441" y="1"/>
                  </a:moveTo>
                  <a:cubicBezTo>
                    <a:pt x="204" y="1"/>
                    <a:pt x="0" y="121"/>
                    <a:pt x="77" y="382"/>
                  </a:cubicBezTo>
                  <a:lnTo>
                    <a:pt x="111" y="449"/>
                  </a:lnTo>
                  <a:cubicBezTo>
                    <a:pt x="206" y="640"/>
                    <a:pt x="463" y="787"/>
                    <a:pt x="681" y="787"/>
                  </a:cubicBezTo>
                  <a:cubicBezTo>
                    <a:pt x="846" y="787"/>
                    <a:pt x="989" y="701"/>
                    <a:pt x="1018" y="483"/>
                  </a:cubicBezTo>
                  <a:cubicBezTo>
                    <a:pt x="1055" y="172"/>
                    <a:pt x="724" y="1"/>
                    <a:pt x="4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69"/>
            <p:cNvSpPr/>
            <p:nvPr/>
          </p:nvSpPr>
          <p:spPr>
            <a:xfrm>
              <a:off x="6041525" y="1351475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608" y="1"/>
                  </a:moveTo>
                  <a:cubicBezTo>
                    <a:pt x="158" y="1"/>
                    <a:pt x="1" y="925"/>
                    <a:pt x="458" y="925"/>
                  </a:cubicBezTo>
                  <a:cubicBezTo>
                    <a:pt x="479" y="925"/>
                    <a:pt x="502" y="923"/>
                    <a:pt x="526" y="919"/>
                  </a:cubicBezTo>
                  <a:lnTo>
                    <a:pt x="593" y="919"/>
                  </a:lnTo>
                  <a:cubicBezTo>
                    <a:pt x="963" y="785"/>
                    <a:pt x="1198" y="112"/>
                    <a:pt x="694" y="12"/>
                  </a:cubicBezTo>
                  <a:cubicBezTo>
                    <a:pt x="664" y="4"/>
                    <a:pt x="635" y="1"/>
                    <a:pt x="60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69"/>
            <p:cNvSpPr/>
            <p:nvPr/>
          </p:nvSpPr>
          <p:spPr>
            <a:xfrm>
              <a:off x="6064750" y="1094125"/>
              <a:ext cx="25700" cy="18500"/>
            </a:xfrm>
            <a:custGeom>
              <a:avLst/>
              <a:gdLst/>
              <a:ahLst/>
              <a:cxnLst/>
              <a:rect l="l" t="t" r="r" b="b"/>
              <a:pathLst>
                <a:path w="1028" h="740" extrusionOk="0">
                  <a:moveTo>
                    <a:pt x="362" y="0"/>
                  </a:moveTo>
                  <a:cubicBezTo>
                    <a:pt x="169" y="0"/>
                    <a:pt x="0" y="94"/>
                    <a:pt x="0" y="324"/>
                  </a:cubicBezTo>
                  <a:cubicBezTo>
                    <a:pt x="0" y="605"/>
                    <a:pt x="278" y="740"/>
                    <a:pt x="531" y="740"/>
                  </a:cubicBezTo>
                  <a:cubicBezTo>
                    <a:pt x="792" y="740"/>
                    <a:pt x="1027" y="597"/>
                    <a:pt x="908" y="324"/>
                  </a:cubicBezTo>
                  <a:cubicBezTo>
                    <a:pt x="908" y="324"/>
                    <a:pt x="908" y="290"/>
                    <a:pt x="874" y="257"/>
                  </a:cubicBezTo>
                  <a:cubicBezTo>
                    <a:pt x="788" y="102"/>
                    <a:pt x="562" y="0"/>
                    <a:pt x="36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69"/>
            <p:cNvSpPr/>
            <p:nvPr/>
          </p:nvSpPr>
          <p:spPr>
            <a:xfrm>
              <a:off x="6033450" y="1386500"/>
              <a:ext cx="25225" cy="19775"/>
            </a:xfrm>
            <a:custGeom>
              <a:avLst/>
              <a:gdLst/>
              <a:ahLst/>
              <a:cxnLst/>
              <a:rect l="l" t="t" r="r" b="b"/>
              <a:pathLst>
                <a:path w="1009" h="791" extrusionOk="0">
                  <a:moveTo>
                    <a:pt x="369" y="1"/>
                  </a:moveTo>
                  <a:cubicBezTo>
                    <a:pt x="167" y="1"/>
                    <a:pt x="1" y="107"/>
                    <a:pt x="43" y="358"/>
                  </a:cubicBezTo>
                  <a:cubicBezTo>
                    <a:pt x="43" y="358"/>
                    <a:pt x="43" y="392"/>
                    <a:pt x="43" y="426"/>
                  </a:cubicBezTo>
                  <a:cubicBezTo>
                    <a:pt x="123" y="626"/>
                    <a:pt x="395" y="791"/>
                    <a:pt x="622" y="791"/>
                  </a:cubicBezTo>
                  <a:cubicBezTo>
                    <a:pt x="776" y="791"/>
                    <a:pt x="909" y="716"/>
                    <a:pt x="950" y="526"/>
                  </a:cubicBezTo>
                  <a:cubicBezTo>
                    <a:pt x="1009" y="212"/>
                    <a:pt x="654" y="1"/>
                    <a:pt x="36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69"/>
            <p:cNvSpPr/>
            <p:nvPr/>
          </p:nvSpPr>
          <p:spPr>
            <a:xfrm>
              <a:off x="5892300" y="1397400"/>
              <a:ext cx="25700" cy="19850"/>
            </a:xfrm>
            <a:custGeom>
              <a:avLst/>
              <a:gdLst/>
              <a:ahLst/>
              <a:cxnLst/>
              <a:rect l="l" t="t" r="r" b="b"/>
              <a:pathLst>
                <a:path w="1028" h="794" extrusionOk="0">
                  <a:moveTo>
                    <a:pt x="404" y="1"/>
                  </a:moveTo>
                  <a:cubicBezTo>
                    <a:pt x="242" y="1"/>
                    <a:pt x="104" y="83"/>
                    <a:pt x="76" y="292"/>
                  </a:cubicBezTo>
                  <a:cubicBezTo>
                    <a:pt x="1" y="611"/>
                    <a:pt x="324" y="794"/>
                    <a:pt x="606" y="794"/>
                  </a:cubicBezTo>
                  <a:cubicBezTo>
                    <a:pt x="830" y="794"/>
                    <a:pt x="1028" y="679"/>
                    <a:pt x="983" y="426"/>
                  </a:cubicBezTo>
                  <a:cubicBezTo>
                    <a:pt x="983" y="393"/>
                    <a:pt x="983" y="393"/>
                    <a:pt x="983" y="359"/>
                  </a:cubicBezTo>
                  <a:cubicBezTo>
                    <a:pt x="905" y="163"/>
                    <a:pt x="631" y="1"/>
                    <a:pt x="40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69"/>
            <p:cNvSpPr/>
            <p:nvPr/>
          </p:nvSpPr>
          <p:spPr>
            <a:xfrm>
              <a:off x="6064750" y="1576300"/>
              <a:ext cx="25000" cy="22025"/>
            </a:xfrm>
            <a:custGeom>
              <a:avLst/>
              <a:gdLst/>
              <a:ahLst/>
              <a:cxnLst/>
              <a:rect l="l" t="t" r="r" b="b"/>
              <a:pathLst>
                <a:path w="1000" h="881" extrusionOk="0">
                  <a:moveTo>
                    <a:pt x="272" y="1"/>
                  </a:moveTo>
                  <a:cubicBezTo>
                    <a:pt x="127" y="1"/>
                    <a:pt x="11" y="76"/>
                    <a:pt x="0" y="261"/>
                  </a:cubicBezTo>
                  <a:lnTo>
                    <a:pt x="0" y="328"/>
                  </a:lnTo>
                  <a:cubicBezTo>
                    <a:pt x="0" y="588"/>
                    <a:pt x="299" y="881"/>
                    <a:pt x="558" y="881"/>
                  </a:cubicBezTo>
                  <a:cubicBezTo>
                    <a:pt x="668" y="881"/>
                    <a:pt x="771" y="828"/>
                    <a:pt x="841" y="698"/>
                  </a:cubicBezTo>
                  <a:cubicBezTo>
                    <a:pt x="1000" y="334"/>
                    <a:pt x="574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69"/>
            <p:cNvSpPr/>
            <p:nvPr/>
          </p:nvSpPr>
          <p:spPr>
            <a:xfrm>
              <a:off x="5967200" y="1430700"/>
              <a:ext cx="26400" cy="19675"/>
            </a:xfrm>
            <a:custGeom>
              <a:avLst/>
              <a:gdLst/>
              <a:ahLst/>
              <a:cxnLst/>
              <a:rect l="l" t="t" r="r" b="b"/>
              <a:pathLst>
                <a:path w="1056" h="787" extrusionOk="0">
                  <a:moveTo>
                    <a:pt x="375" y="0"/>
                  </a:moveTo>
                  <a:cubicBezTo>
                    <a:pt x="209" y="0"/>
                    <a:pt x="67" y="86"/>
                    <a:pt x="37" y="304"/>
                  </a:cubicBezTo>
                  <a:cubicBezTo>
                    <a:pt x="1" y="615"/>
                    <a:pt x="332" y="787"/>
                    <a:pt x="615" y="787"/>
                  </a:cubicBezTo>
                  <a:cubicBezTo>
                    <a:pt x="852" y="787"/>
                    <a:pt x="1055" y="666"/>
                    <a:pt x="979" y="405"/>
                  </a:cubicBezTo>
                  <a:cubicBezTo>
                    <a:pt x="945" y="372"/>
                    <a:pt x="945" y="372"/>
                    <a:pt x="945" y="338"/>
                  </a:cubicBezTo>
                  <a:cubicBezTo>
                    <a:pt x="850" y="147"/>
                    <a:pt x="592" y="0"/>
                    <a:pt x="37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69"/>
            <p:cNvSpPr/>
            <p:nvPr/>
          </p:nvSpPr>
          <p:spPr>
            <a:xfrm>
              <a:off x="5942925" y="1459025"/>
              <a:ext cx="29975" cy="23150"/>
            </a:xfrm>
            <a:custGeom>
              <a:avLst/>
              <a:gdLst/>
              <a:ahLst/>
              <a:cxnLst/>
              <a:rect l="l" t="t" r="r" b="b"/>
              <a:pathLst>
                <a:path w="1199" h="926" extrusionOk="0">
                  <a:moveTo>
                    <a:pt x="732" y="1"/>
                  </a:moveTo>
                  <a:cubicBezTo>
                    <a:pt x="704" y="1"/>
                    <a:pt x="672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18"/>
                    <a:pt x="471" y="919"/>
                  </a:cubicBezTo>
                  <a:cubicBezTo>
                    <a:pt x="495" y="923"/>
                    <a:pt x="519" y="925"/>
                    <a:pt x="541" y="925"/>
                  </a:cubicBezTo>
                  <a:cubicBezTo>
                    <a:pt x="1028" y="925"/>
                    <a:pt x="1198" y="1"/>
                    <a:pt x="7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69"/>
            <p:cNvSpPr/>
            <p:nvPr/>
          </p:nvSpPr>
          <p:spPr>
            <a:xfrm>
              <a:off x="6066725" y="1467325"/>
              <a:ext cx="25050" cy="24425"/>
            </a:xfrm>
            <a:custGeom>
              <a:avLst/>
              <a:gdLst/>
              <a:ahLst/>
              <a:cxnLst/>
              <a:rect l="l" t="t" r="r" b="b"/>
              <a:pathLst>
                <a:path w="1002" h="977" extrusionOk="0">
                  <a:moveTo>
                    <a:pt x="544" y="0"/>
                  </a:moveTo>
                  <a:cubicBezTo>
                    <a:pt x="488" y="0"/>
                    <a:pt x="426" y="15"/>
                    <a:pt x="358" y="49"/>
                  </a:cubicBezTo>
                  <a:cubicBezTo>
                    <a:pt x="0" y="242"/>
                    <a:pt x="274" y="976"/>
                    <a:pt x="588" y="976"/>
                  </a:cubicBezTo>
                  <a:cubicBezTo>
                    <a:pt x="657" y="976"/>
                    <a:pt x="729" y="941"/>
                    <a:pt x="795" y="856"/>
                  </a:cubicBezTo>
                  <a:lnTo>
                    <a:pt x="829" y="822"/>
                  </a:lnTo>
                  <a:cubicBezTo>
                    <a:pt x="1002" y="534"/>
                    <a:pt x="879" y="0"/>
                    <a:pt x="5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69"/>
            <p:cNvSpPr/>
            <p:nvPr/>
          </p:nvSpPr>
          <p:spPr>
            <a:xfrm>
              <a:off x="6007975" y="1432825"/>
              <a:ext cx="25125" cy="24500"/>
            </a:xfrm>
            <a:custGeom>
              <a:avLst/>
              <a:gdLst/>
              <a:ahLst/>
              <a:cxnLst/>
              <a:rect l="l" t="t" r="r" b="b"/>
              <a:pathLst>
                <a:path w="1005" h="980" extrusionOk="0">
                  <a:moveTo>
                    <a:pt x="576" y="1"/>
                  </a:moveTo>
                  <a:cubicBezTo>
                    <a:pt x="540" y="1"/>
                    <a:pt x="500" y="6"/>
                    <a:pt x="457" y="18"/>
                  </a:cubicBezTo>
                  <a:cubicBezTo>
                    <a:pt x="1" y="160"/>
                    <a:pt x="173" y="979"/>
                    <a:pt x="523" y="979"/>
                  </a:cubicBezTo>
                  <a:cubicBezTo>
                    <a:pt x="585" y="979"/>
                    <a:pt x="654" y="953"/>
                    <a:pt x="725" y="891"/>
                  </a:cubicBezTo>
                  <a:cubicBezTo>
                    <a:pt x="725" y="891"/>
                    <a:pt x="759" y="891"/>
                    <a:pt x="759" y="858"/>
                  </a:cubicBezTo>
                  <a:cubicBezTo>
                    <a:pt x="1005" y="612"/>
                    <a:pt x="970" y="1"/>
                    <a:pt x="5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69"/>
            <p:cNvSpPr/>
            <p:nvPr/>
          </p:nvSpPr>
          <p:spPr>
            <a:xfrm>
              <a:off x="5997025" y="1229525"/>
              <a:ext cx="26025" cy="24975"/>
            </a:xfrm>
            <a:custGeom>
              <a:avLst/>
              <a:gdLst/>
              <a:ahLst/>
              <a:cxnLst/>
              <a:rect l="l" t="t" r="r" b="b"/>
              <a:pathLst>
                <a:path w="1041" h="999" extrusionOk="0">
                  <a:moveTo>
                    <a:pt x="600" y="0"/>
                  </a:moveTo>
                  <a:cubicBezTo>
                    <a:pt x="566" y="0"/>
                    <a:pt x="530" y="5"/>
                    <a:pt x="491" y="16"/>
                  </a:cubicBezTo>
                  <a:cubicBezTo>
                    <a:pt x="1" y="161"/>
                    <a:pt x="204" y="999"/>
                    <a:pt x="569" y="999"/>
                  </a:cubicBezTo>
                  <a:cubicBezTo>
                    <a:pt x="629" y="999"/>
                    <a:pt x="694" y="976"/>
                    <a:pt x="760" y="924"/>
                  </a:cubicBezTo>
                  <a:lnTo>
                    <a:pt x="794" y="857"/>
                  </a:lnTo>
                  <a:cubicBezTo>
                    <a:pt x="1041" y="641"/>
                    <a:pt x="976" y="0"/>
                    <a:pt x="60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69"/>
            <p:cNvSpPr/>
            <p:nvPr/>
          </p:nvSpPr>
          <p:spPr>
            <a:xfrm>
              <a:off x="5997275" y="1516600"/>
              <a:ext cx="25725" cy="19975"/>
            </a:xfrm>
            <a:custGeom>
              <a:avLst/>
              <a:gdLst/>
              <a:ahLst/>
              <a:cxnLst/>
              <a:rect l="l" t="t" r="r" b="b"/>
              <a:pathLst>
                <a:path w="1029" h="799" extrusionOk="0">
                  <a:moveTo>
                    <a:pt x="399" y="0"/>
                  </a:moveTo>
                  <a:cubicBezTo>
                    <a:pt x="248" y="0"/>
                    <a:pt x="118" y="76"/>
                    <a:pt x="78" y="263"/>
                  </a:cubicBezTo>
                  <a:cubicBezTo>
                    <a:pt x="1" y="592"/>
                    <a:pt x="347" y="799"/>
                    <a:pt x="636" y="799"/>
                  </a:cubicBezTo>
                  <a:cubicBezTo>
                    <a:pt x="848" y="799"/>
                    <a:pt x="1028" y="687"/>
                    <a:pt x="985" y="431"/>
                  </a:cubicBezTo>
                  <a:cubicBezTo>
                    <a:pt x="985" y="431"/>
                    <a:pt x="985" y="397"/>
                    <a:pt x="985" y="397"/>
                  </a:cubicBezTo>
                  <a:cubicBezTo>
                    <a:pt x="904" y="174"/>
                    <a:pt x="628" y="0"/>
                    <a:pt x="3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69"/>
            <p:cNvSpPr/>
            <p:nvPr/>
          </p:nvSpPr>
          <p:spPr>
            <a:xfrm>
              <a:off x="6093500" y="1434150"/>
              <a:ext cx="25625" cy="19850"/>
            </a:xfrm>
            <a:custGeom>
              <a:avLst/>
              <a:gdLst/>
              <a:ahLst/>
              <a:cxnLst/>
              <a:rect l="l" t="t" r="r" b="b"/>
              <a:pathLst>
                <a:path w="1025" h="794" extrusionOk="0">
                  <a:moveTo>
                    <a:pt x="413" y="1"/>
                  </a:moveTo>
                  <a:cubicBezTo>
                    <a:pt x="191" y="1"/>
                    <a:pt x="1" y="115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13" y="794"/>
                    <a:pt x="640" y="794"/>
                  </a:cubicBezTo>
                  <a:cubicBezTo>
                    <a:pt x="802" y="794"/>
                    <a:pt x="940" y="712"/>
                    <a:pt x="968" y="502"/>
                  </a:cubicBezTo>
                  <a:cubicBezTo>
                    <a:pt x="1024" y="184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69"/>
            <p:cNvSpPr/>
            <p:nvPr/>
          </p:nvSpPr>
          <p:spPr>
            <a:xfrm>
              <a:off x="5984925" y="1345450"/>
              <a:ext cx="29250" cy="22450"/>
            </a:xfrm>
            <a:custGeom>
              <a:avLst/>
              <a:gdLst/>
              <a:ahLst/>
              <a:cxnLst/>
              <a:rect l="l" t="t" r="r" b="b"/>
              <a:pathLst>
                <a:path w="1170" h="898" extrusionOk="0">
                  <a:moveTo>
                    <a:pt x="747" y="0"/>
                  </a:moveTo>
                  <a:cubicBezTo>
                    <a:pt x="714" y="0"/>
                    <a:pt x="678" y="6"/>
                    <a:pt x="639" y="17"/>
                  </a:cubicBezTo>
                  <a:lnTo>
                    <a:pt x="572" y="17"/>
                  </a:lnTo>
                  <a:cubicBezTo>
                    <a:pt x="202" y="152"/>
                    <a:pt x="1" y="824"/>
                    <a:pt x="505" y="891"/>
                  </a:cubicBezTo>
                  <a:cubicBezTo>
                    <a:pt x="529" y="895"/>
                    <a:pt x="552" y="898"/>
                    <a:pt x="575" y="898"/>
                  </a:cubicBezTo>
                  <a:cubicBezTo>
                    <a:pt x="1050" y="898"/>
                    <a:pt x="1170" y="0"/>
                    <a:pt x="7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9"/>
            <p:cNvSpPr/>
            <p:nvPr/>
          </p:nvSpPr>
          <p:spPr>
            <a:xfrm>
              <a:off x="6029450" y="1431575"/>
              <a:ext cx="34625" cy="21900"/>
            </a:xfrm>
            <a:custGeom>
              <a:avLst/>
              <a:gdLst/>
              <a:ahLst/>
              <a:cxnLst/>
              <a:rect l="l" t="t" r="r" b="b"/>
              <a:pathLst>
                <a:path w="1385" h="876" extrusionOk="0">
                  <a:moveTo>
                    <a:pt x="808" y="0"/>
                  </a:moveTo>
                  <a:cubicBezTo>
                    <a:pt x="404" y="34"/>
                    <a:pt x="1" y="605"/>
                    <a:pt x="438" y="841"/>
                  </a:cubicBezTo>
                  <a:cubicBezTo>
                    <a:pt x="489" y="865"/>
                    <a:pt x="540" y="875"/>
                    <a:pt x="590" y="875"/>
                  </a:cubicBezTo>
                  <a:cubicBezTo>
                    <a:pt x="1033" y="875"/>
                    <a:pt x="1385" y="31"/>
                    <a:pt x="84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9"/>
            <p:cNvSpPr/>
            <p:nvPr/>
          </p:nvSpPr>
          <p:spPr>
            <a:xfrm>
              <a:off x="5968400" y="1347000"/>
              <a:ext cx="25600" cy="19850"/>
            </a:xfrm>
            <a:custGeom>
              <a:avLst/>
              <a:gdLst/>
              <a:ahLst/>
              <a:cxnLst/>
              <a:rect l="l" t="t" r="r" b="b"/>
              <a:pathLst>
                <a:path w="1024" h="794" extrusionOk="0">
                  <a:moveTo>
                    <a:pt x="384" y="0"/>
                  </a:moveTo>
                  <a:cubicBezTo>
                    <a:pt x="223" y="0"/>
                    <a:pt x="85" y="82"/>
                    <a:pt x="57" y="291"/>
                  </a:cubicBezTo>
                  <a:cubicBezTo>
                    <a:pt x="0" y="610"/>
                    <a:pt x="331" y="793"/>
                    <a:pt x="612" y="793"/>
                  </a:cubicBezTo>
                  <a:cubicBezTo>
                    <a:pt x="834" y="793"/>
                    <a:pt x="1024" y="678"/>
                    <a:pt x="964" y="426"/>
                  </a:cubicBezTo>
                  <a:lnTo>
                    <a:pt x="964" y="359"/>
                  </a:lnTo>
                  <a:cubicBezTo>
                    <a:pt x="886" y="162"/>
                    <a:pt x="612" y="0"/>
                    <a:pt x="38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69"/>
            <p:cNvSpPr/>
            <p:nvPr/>
          </p:nvSpPr>
          <p:spPr>
            <a:xfrm>
              <a:off x="6005825" y="1563000"/>
              <a:ext cx="25750" cy="24425"/>
            </a:xfrm>
            <a:custGeom>
              <a:avLst/>
              <a:gdLst/>
              <a:ahLst/>
              <a:cxnLst/>
              <a:rect l="l" t="t" r="r" b="b"/>
              <a:pathLst>
                <a:path w="1030" h="977" extrusionOk="0">
                  <a:moveTo>
                    <a:pt x="416" y="0"/>
                  </a:moveTo>
                  <a:cubicBezTo>
                    <a:pt x="346" y="0"/>
                    <a:pt x="273" y="36"/>
                    <a:pt x="207" y="121"/>
                  </a:cubicBezTo>
                  <a:lnTo>
                    <a:pt x="173" y="188"/>
                  </a:lnTo>
                  <a:cubicBezTo>
                    <a:pt x="0" y="447"/>
                    <a:pt x="123" y="976"/>
                    <a:pt x="457" y="976"/>
                  </a:cubicBezTo>
                  <a:cubicBezTo>
                    <a:pt x="513" y="976"/>
                    <a:pt x="576" y="961"/>
                    <a:pt x="643" y="927"/>
                  </a:cubicBezTo>
                  <a:cubicBezTo>
                    <a:pt x="1029" y="735"/>
                    <a:pt x="738" y="0"/>
                    <a:pt x="41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69"/>
            <p:cNvSpPr/>
            <p:nvPr/>
          </p:nvSpPr>
          <p:spPr>
            <a:xfrm>
              <a:off x="6053825" y="1173625"/>
              <a:ext cx="34675" cy="21075"/>
            </a:xfrm>
            <a:custGeom>
              <a:avLst/>
              <a:gdLst/>
              <a:ahLst/>
              <a:cxnLst/>
              <a:rect l="l" t="t" r="r" b="b"/>
              <a:pathLst>
                <a:path w="1387" h="843" extrusionOk="0">
                  <a:moveTo>
                    <a:pt x="807" y="1"/>
                  </a:moveTo>
                  <a:cubicBezTo>
                    <a:pt x="437" y="1"/>
                    <a:pt x="1" y="572"/>
                    <a:pt x="437" y="807"/>
                  </a:cubicBezTo>
                  <a:cubicBezTo>
                    <a:pt x="483" y="832"/>
                    <a:pt x="530" y="843"/>
                    <a:pt x="577" y="843"/>
                  </a:cubicBezTo>
                  <a:cubicBezTo>
                    <a:pt x="981" y="843"/>
                    <a:pt x="1386" y="31"/>
                    <a:pt x="87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9"/>
            <p:cNvSpPr/>
            <p:nvPr/>
          </p:nvSpPr>
          <p:spPr>
            <a:xfrm>
              <a:off x="6082400" y="1219675"/>
              <a:ext cx="24725" cy="22400"/>
            </a:xfrm>
            <a:custGeom>
              <a:avLst/>
              <a:gdLst/>
              <a:ahLst/>
              <a:cxnLst/>
              <a:rect l="l" t="t" r="r" b="b"/>
              <a:pathLst>
                <a:path w="989" h="896" extrusionOk="0">
                  <a:moveTo>
                    <a:pt x="271" y="1"/>
                  </a:moveTo>
                  <a:cubicBezTo>
                    <a:pt x="127" y="1"/>
                    <a:pt x="11" y="80"/>
                    <a:pt x="0" y="276"/>
                  </a:cubicBezTo>
                  <a:lnTo>
                    <a:pt x="0" y="343"/>
                  </a:lnTo>
                  <a:cubicBezTo>
                    <a:pt x="0" y="603"/>
                    <a:pt x="282" y="896"/>
                    <a:pt x="531" y="896"/>
                  </a:cubicBezTo>
                  <a:cubicBezTo>
                    <a:pt x="637" y="896"/>
                    <a:pt x="737" y="843"/>
                    <a:pt x="807" y="713"/>
                  </a:cubicBezTo>
                  <a:cubicBezTo>
                    <a:pt x="989" y="349"/>
                    <a:pt x="571" y="1"/>
                    <a:pt x="27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9"/>
            <p:cNvSpPr/>
            <p:nvPr/>
          </p:nvSpPr>
          <p:spPr>
            <a:xfrm>
              <a:off x="6108450" y="1058250"/>
              <a:ext cx="29325" cy="23125"/>
            </a:xfrm>
            <a:custGeom>
              <a:avLst/>
              <a:gdLst/>
              <a:ahLst/>
              <a:cxnLst/>
              <a:rect l="l" t="t" r="r" b="b"/>
              <a:pathLst>
                <a:path w="1173" h="925" extrusionOk="0">
                  <a:moveTo>
                    <a:pt x="728" y="0"/>
                  </a:moveTo>
                  <a:cubicBezTo>
                    <a:pt x="700" y="0"/>
                    <a:pt x="670" y="4"/>
                    <a:pt x="639" y="11"/>
                  </a:cubicBezTo>
                  <a:lnTo>
                    <a:pt x="571" y="11"/>
                  </a:lnTo>
                  <a:cubicBezTo>
                    <a:pt x="235" y="146"/>
                    <a:pt x="0" y="851"/>
                    <a:pt x="504" y="919"/>
                  </a:cubicBezTo>
                  <a:cubicBezTo>
                    <a:pt x="528" y="923"/>
                    <a:pt x="552" y="925"/>
                    <a:pt x="574" y="925"/>
                  </a:cubicBezTo>
                  <a:cubicBezTo>
                    <a:pt x="1056" y="925"/>
                    <a:pt x="1173" y="0"/>
                    <a:pt x="7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5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6" t="46429" r="31395" b="26786"/>
          <a:stretch/>
        </p:blipFill>
        <p:spPr bwMode="auto">
          <a:xfrm>
            <a:off x="683568" y="810798"/>
            <a:ext cx="4688664" cy="320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8" name="Google Shape;8088;p78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Língua</a:t>
            </a:r>
            <a:endParaRPr dirty="0"/>
          </a:p>
        </p:txBody>
      </p:sp>
      <p:pic>
        <p:nvPicPr>
          <p:cNvPr id="19458" name="Picture 2" descr="Paladar. O paladar e a percepção de sabores - Brasil Esc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56" y="1563638"/>
            <a:ext cx="34290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79512" y="1923678"/>
            <a:ext cx="4464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pt-BR" sz="2400" dirty="0" smtClean="0"/>
              <a:t>A língua ajuda a engolir o alimento que foi triturado e umedecido que passa ser chamado de bolo alimentar.</a:t>
            </a:r>
            <a:endParaRPr lang="pt-BR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8" name="Google Shape;8088;p78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Estômago</a:t>
            </a:r>
            <a:endParaRPr dirty="0"/>
          </a:p>
        </p:txBody>
      </p:sp>
      <p:pic>
        <p:nvPicPr>
          <p:cNvPr id="20482" name="Picture 2" descr="O Estômago PNG , O Estômago PNG , Desenhos Animados Do Estômago, O órgão  Imagem PNG e PSD Para Download Gratui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1419622"/>
            <a:ext cx="3312367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15;p62"/>
          <p:cNvSpPr txBox="1">
            <a:spLocks/>
          </p:cNvSpPr>
          <p:nvPr/>
        </p:nvSpPr>
        <p:spPr>
          <a:xfrm>
            <a:off x="251520" y="1483516"/>
            <a:ext cx="4608511" cy="3248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/>
              <a:t>Existem substâncias muito ácidas que digerem principalmente as proteínas.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270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8" name="Google Shape;8088;p78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Intestino grosso e delgado</a:t>
            </a:r>
            <a:endParaRPr dirty="0"/>
          </a:p>
        </p:txBody>
      </p:sp>
      <p:pic>
        <p:nvPicPr>
          <p:cNvPr id="21506" name="Picture 2" descr="Intestino grosso - Biologia 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5646"/>
            <a:ext cx="3659907" cy="303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115;p62"/>
          <p:cNvSpPr txBox="1">
            <a:spLocks/>
          </p:cNvSpPr>
          <p:nvPr/>
        </p:nvSpPr>
        <p:spPr>
          <a:xfrm>
            <a:off x="250911" y="1635646"/>
            <a:ext cx="4608511" cy="29523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/>
              <a:t>No intestino grosso oco a absorção dos nutrientes restantes e da água, também é o local onde ocorre a formação das fezes.</a:t>
            </a:r>
          </a:p>
          <a:p>
            <a:pPr marL="342900" indent="-342900">
              <a:buFont typeface="Arial" pitchFamily="34" charset="0"/>
              <a:buChar char="•"/>
            </a:pPr>
            <a:endParaRPr lang="pt-BR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/>
              <a:t>O intestino delgado é estreito, longo e enrolado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2703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8" name="Google Shape;8088;p78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Obesidade</a:t>
            </a:r>
            <a:endParaRPr dirty="0"/>
          </a:p>
        </p:txBody>
      </p:sp>
      <p:sp>
        <p:nvSpPr>
          <p:cNvPr id="3" name="Google Shape;6115;p62"/>
          <p:cNvSpPr txBox="1">
            <a:spLocks/>
          </p:cNvSpPr>
          <p:nvPr/>
        </p:nvSpPr>
        <p:spPr>
          <a:xfrm>
            <a:off x="251520" y="1483516"/>
            <a:ext cx="4608511" cy="3248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pt-BR" sz="2400" dirty="0"/>
          </a:p>
        </p:txBody>
      </p:sp>
      <p:pic>
        <p:nvPicPr>
          <p:cNvPr id="22530" name="Picture 2" descr="obesida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715766"/>
            <a:ext cx="22479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115;p62"/>
          <p:cNvSpPr txBox="1">
            <a:spLocks/>
          </p:cNvSpPr>
          <p:nvPr/>
        </p:nvSpPr>
        <p:spPr>
          <a:xfrm>
            <a:off x="250911" y="1635646"/>
            <a:ext cx="5185185" cy="29523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/>
              <a:t>É uma doença pelo excesso de gordura corporal.</a:t>
            </a:r>
          </a:p>
          <a:p>
            <a:pPr marL="342900" indent="-342900">
              <a:buFont typeface="Arial" pitchFamily="34" charset="0"/>
              <a:buChar char="•"/>
            </a:pPr>
            <a:endParaRPr lang="pt-BR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/>
              <a:t>Alimentação saudável e exercício físico,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2703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8" name="Google Shape;8088;p78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Subnutrição</a:t>
            </a:r>
            <a:endParaRPr dirty="0"/>
          </a:p>
        </p:txBody>
      </p:sp>
      <p:sp>
        <p:nvSpPr>
          <p:cNvPr id="3" name="Google Shape;6115;p62"/>
          <p:cNvSpPr txBox="1">
            <a:spLocks/>
          </p:cNvSpPr>
          <p:nvPr/>
        </p:nvSpPr>
        <p:spPr>
          <a:xfrm>
            <a:off x="251520" y="1483516"/>
            <a:ext cx="4608511" cy="3248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pt-BR" sz="2400" dirty="0"/>
          </a:p>
        </p:txBody>
      </p:sp>
      <p:sp>
        <p:nvSpPr>
          <p:cNvPr id="5" name="Google Shape;6115;p62"/>
          <p:cNvSpPr txBox="1">
            <a:spLocks/>
          </p:cNvSpPr>
          <p:nvPr/>
        </p:nvSpPr>
        <p:spPr>
          <a:xfrm>
            <a:off x="250911" y="1635646"/>
            <a:ext cx="4753137" cy="1584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smtClean="0"/>
              <a:t>É uma doença causada pela falta de nutrientes.</a:t>
            </a:r>
            <a:endParaRPr lang="pt-BR" sz="2400" dirty="0"/>
          </a:p>
        </p:txBody>
      </p:sp>
      <p:pic>
        <p:nvPicPr>
          <p:cNvPr id="23554" name="Picture 2" descr="Mundo produz comida suficiente, mas fome ainda é uma realidade | Nexo Jo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36849"/>
            <a:ext cx="3456385" cy="215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77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8" name="Google Shape;8088;p78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3242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Agora é só estudar em casa!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0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slideplayer.com.br/slide/1352330/3/images/2/Como+voc%C3%AA+se+alimenta+Voc%C3%AA+come+o+que+o+seu+corpo+precis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5912" r="12311" b="11384"/>
          <a:stretch/>
        </p:blipFill>
        <p:spPr bwMode="auto">
          <a:xfrm>
            <a:off x="1547664" y="1110343"/>
            <a:ext cx="5976664" cy="291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limentos e Nutrientes - ppt carreg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 t="9931" r="9981" b="13855"/>
          <a:stretch/>
        </p:blipFill>
        <p:spPr bwMode="auto">
          <a:xfrm>
            <a:off x="19472" y="1203598"/>
            <a:ext cx="4068146" cy="31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slideplayer.com.br/slide/1267640/3/images/7/PROTE%C3%8DNA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t="11751" r="10306" b="1854"/>
          <a:stretch/>
        </p:blipFill>
        <p:spPr bwMode="auto">
          <a:xfrm>
            <a:off x="827583" y="755778"/>
            <a:ext cx="7036499" cy="41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79512" y="3579862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São chamados de </a:t>
            </a:r>
            <a:r>
              <a:rPr lang="pt-BR" sz="2400" b="1" dirty="0" smtClean="0"/>
              <a:t>construtores</a:t>
            </a:r>
            <a:endParaRPr lang="pt-BR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Carboidratos</a:t>
            </a: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179512" y="1275606"/>
            <a:ext cx="4320480" cy="3867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pt-BR" sz="2400" dirty="0"/>
              <a:t>São nutrientes que fornecem </a:t>
            </a:r>
            <a:r>
              <a:rPr lang="pt-BR" sz="2400" b="1" dirty="0"/>
              <a:t>energia </a:t>
            </a:r>
            <a:r>
              <a:rPr lang="pt-BR" sz="2400" dirty="0"/>
              <a:t>para o funcionamento do organismo</a:t>
            </a:r>
            <a:r>
              <a:rPr lang="pt-BR" sz="2400" dirty="0" smtClean="0"/>
              <a:t>.</a:t>
            </a:r>
          </a:p>
          <a:p>
            <a:pPr marL="342900" indent="-342900"/>
            <a:endParaRPr lang="pt-BR" sz="2400" dirty="0"/>
          </a:p>
          <a:p>
            <a:pPr marL="342900" indent="-342900"/>
            <a:endParaRPr lang="pt-BR" sz="2400" dirty="0" smtClean="0"/>
          </a:p>
          <a:p>
            <a:pPr marL="342900" indent="-342900" algn="ctr"/>
            <a:r>
              <a:rPr lang="pt-BR" sz="2400" dirty="0" smtClean="0"/>
              <a:t>E </a:t>
            </a:r>
            <a:r>
              <a:rPr lang="pt-BR" sz="2400" dirty="0"/>
              <a:t>são chamados de alimentos </a:t>
            </a:r>
            <a:r>
              <a:rPr lang="pt-BR" sz="2400" b="1" dirty="0"/>
              <a:t>energéticos.</a:t>
            </a:r>
          </a:p>
          <a:p>
            <a:pPr marL="0" indent="0" algn="ctr">
              <a:buNone/>
            </a:pPr>
            <a:endParaRPr lang="pt-BR"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23215" r="30615" b="7739"/>
          <a:stretch/>
        </p:blipFill>
        <p:spPr bwMode="auto">
          <a:xfrm>
            <a:off x="4716016" y="1635646"/>
            <a:ext cx="4141701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6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Lipídios</a:t>
            </a: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21297" y="1635646"/>
            <a:ext cx="6157144" cy="25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/>
              <a:t>Também fornecem energia ao nosso corpo e são importantes para o bom funcionamento do organismo.</a:t>
            </a:r>
          </a:p>
          <a:p>
            <a:endParaRPr lang="pt-BR" sz="2400" dirty="0"/>
          </a:p>
          <a:p>
            <a:r>
              <a:rPr lang="pt-BR" sz="2400" dirty="0"/>
              <a:t>E são chamados de alimentos </a:t>
            </a:r>
            <a:r>
              <a:rPr lang="pt-BR" sz="2400" b="1" dirty="0"/>
              <a:t>energéticos.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8" t="21032" r="4288" b="35714"/>
          <a:stretch/>
        </p:blipFill>
        <p:spPr bwMode="auto">
          <a:xfrm>
            <a:off x="5359464" y="1635646"/>
            <a:ext cx="3629387" cy="309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6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smtClean="0"/>
              <a:t>Vitaminas e sais minerais</a:t>
            </a: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107505" y="1347614"/>
            <a:ext cx="3600400" cy="3248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/>
            <a:r>
              <a:rPr lang="pt-BR" sz="2400" dirty="0" smtClean="0"/>
              <a:t>São nutrientes que tem a função de regular as atividades do organismo.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/>
          </a:p>
          <a:p>
            <a:pPr marL="342900" indent="-342900"/>
            <a:r>
              <a:rPr lang="pt-BR" sz="2400" dirty="0" smtClean="0"/>
              <a:t>Um exemplo é a laranja que é rica em vitamina C, feijão e espinafre.</a:t>
            </a:r>
            <a:endParaRPr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51" t="19283" r="4227" b="35951"/>
          <a:stretch/>
        </p:blipFill>
        <p:spPr bwMode="auto">
          <a:xfrm>
            <a:off x="3923928" y="1563638"/>
            <a:ext cx="4982546" cy="30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64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36845" y="55552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179512" y="1419622"/>
            <a:ext cx="3960440" cy="2996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/>
            <a:r>
              <a:rPr lang="pt-BR" sz="2400" b="1" dirty="0" smtClean="0"/>
              <a:t>Devemos comer em maior quantidade os alimentos ricos em carboidratos.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b="1" dirty="0"/>
          </a:p>
          <a:p>
            <a:pPr marL="342900" indent="-342900" algn="just"/>
            <a:r>
              <a:rPr lang="pt-BR" sz="2400" b="1" dirty="0" smtClean="0"/>
              <a:t>Observe o topo da pirâmide.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50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5" t="15045" r="21066" b="16473"/>
          <a:stretch/>
        </p:blipFill>
        <p:spPr bwMode="auto">
          <a:xfrm>
            <a:off x="4541345" y="1275606"/>
            <a:ext cx="4268826" cy="298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95464"/>
      </p:ext>
    </p:extLst>
  </p:cSld>
  <p:clrMapOvr>
    <a:masterClrMapping/>
  </p:clrMapOvr>
</p:sld>
</file>

<file path=ppt/theme/theme1.xml><?xml version="1.0" encoding="utf-8"?>
<a:theme xmlns:a="http://schemas.openxmlformats.org/drawingml/2006/main" name="Food Pattern by Slidesgo">
  <a:themeElements>
    <a:clrScheme name="Simple Light">
      <a:dk1>
        <a:srgbClr val="434343"/>
      </a:dk1>
      <a:lt1>
        <a:srgbClr val="FFFFFF"/>
      </a:lt1>
      <a:dk2>
        <a:srgbClr val="D2F2EC"/>
      </a:dk2>
      <a:lt2>
        <a:srgbClr val="93D9CF"/>
      </a:lt2>
      <a:accent1>
        <a:srgbClr val="43742A"/>
      </a:accent1>
      <a:accent2>
        <a:srgbClr val="FFBBB4"/>
      </a:accent2>
      <a:accent3>
        <a:srgbClr val="FF5F51"/>
      </a:accent3>
      <a:accent4>
        <a:srgbClr val="FF842F"/>
      </a:accent4>
      <a:accent5>
        <a:srgbClr val="FFE76E"/>
      </a:accent5>
      <a:accent6>
        <a:srgbClr val="FFEF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206</Words>
  <Application>Microsoft Office PowerPoint</Application>
  <PresentationFormat>Apresentação na tela (16:9)</PresentationFormat>
  <Paragraphs>37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Lato Black</vt:lpstr>
      <vt:lpstr>Pacifico</vt:lpstr>
      <vt:lpstr>Lato</vt:lpstr>
      <vt:lpstr>Food Pattern by Slidesgo</vt:lpstr>
      <vt:lpstr>Alimentos  e  sistema digestório</vt:lpstr>
      <vt:lpstr>Apresentação do PowerPoint</vt:lpstr>
      <vt:lpstr>Apresentação do PowerPoint</vt:lpstr>
      <vt:lpstr>Apresentação do PowerPoint</vt:lpstr>
      <vt:lpstr>Apresentação do PowerPoint</vt:lpstr>
      <vt:lpstr>Carboidratos</vt:lpstr>
      <vt:lpstr>Lipídios</vt:lpstr>
      <vt:lpstr>Vitaminas e sais minerais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Refeição saudável</vt:lpstr>
      <vt:lpstr>Apresentação do PowerPoint</vt:lpstr>
      <vt:lpstr>Refeição saudável</vt:lpstr>
      <vt:lpstr>Apresentação do PowerPoint</vt:lpstr>
      <vt:lpstr>Sistema digestório</vt:lpstr>
      <vt:lpstr>Apresentação do PowerPoint</vt:lpstr>
      <vt:lpstr>Língua</vt:lpstr>
      <vt:lpstr>Estômago</vt:lpstr>
      <vt:lpstr>Intestino grosso e delgado</vt:lpstr>
      <vt:lpstr>Obesidade</vt:lpstr>
      <vt:lpstr>Subnutrição</vt:lpstr>
      <vt:lpstr>Agora é só estudar em casa!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Alimentos e sistema digestório</dc:title>
  <dc:creator>User</dc:creator>
  <cp:lastModifiedBy>User</cp:lastModifiedBy>
  <cp:revision>6</cp:revision>
  <dcterms:modified xsi:type="dcterms:W3CDTF">2022-05-01T22:47:15Z</dcterms:modified>
</cp:coreProperties>
</file>